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dp" ContentType="image/vnd.ms-photo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type="screen16x9" cy="5143500" cx="9144000"/>
  <p:notesSz cx="6858000" cy="9144000"/>
  <p:embeddedFontLst>
    <p:embeddedFont>
      <p:font typeface="Anton" pitchFamily="2" charset="0"/>
      <p:regular r:id="rId15"/>
    </p:embeddedFont>
    <p:embeddedFont>
      <p:font typeface="Hind" panose="02000000000000000000" pitchFamily="2" charset="0"/>
      <p:regular r:id="rId16"/>
      <p:bold r:id="rId17"/>
    </p:embeddedFont>
    <p:embeddedFont>
      <p:font typeface="Hind Light" panose="02000000000000000000" pitchFamily="2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Nirmala UI" panose="020B0502040204020203" pitchFamily="34" charset="0"/>
      <p:regular r:id="rId23"/>
      <p:bold r:id="rId24"/>
    </p:embeddedFont>
    <p:embeddedFont>
      <p:font typeface="Nunito Light" pitchFamily="2" charset="0"/>
      <p:regular r:id="rId25"/>
      <p: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575979"/>
  </p:clrMru>
</p:presentationPr>
</file>

<file path=ppt/tableStyles.xml><?xml version="1.0" encoding="utf-8"?>
<a:tblStyleLst xmlns:a="http://schemas.openxmlformats.org/drawingml/2006/main" def="{5C22544A-7EE6-4342-B048-85BDC9FD1C3A}">
  <a:tblStyle styleId="{123F291C-A68C-42E9-AA8D-AFE62FE96F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20000" autoAdjust="0"/>
    <p:restoredTop sz="93233" autoAdjust="0"/>
  </p:normalViewPr>
  <p:slideViewPr>
    <p:cSldViewPr snapToGrid="0">
      <p:cViewPr varScale="1">
        <p:scale>
          <a:sx n="87" d="100"/>
          <a:sy n="87" d="100"/>
        </p:scale>
        <p:origin x="726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Relationship Id="rId33" Type="http://schemas.openxmlformats.org/officeDocument/2006/relationships/font" Target="fonts/font19.fntdata"/><Relationship Id="rId34" Type="http://schemas.openxmlformats.org/officeDocument/2006/relationships/font" Target="fonts/font20.fntdata"/><Relationship Id="rId35" Type="http://schemas.openxmlformats.org/officeDocument/2006/relationships/font" Target="fonts/font21.fntdata"/><Relationship Id="rId36" Type="http://schemas.openxmlformats.org/officeDocument/2006/relationships/font" Target="fonts/font22.fntdata"/><Relationship Id="rId37" Type="http://schemas.openxmlformats.org/officeDocument/2006/relationships/tableStyles" Target="tableStyle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/Relationships>
</file>

<file path=ppt/diagrams/_rels/data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7.wdp"/><Relationship Id="rId3" Type="http://schemas.openxmlformats.org/officeDocument/2006/relationships/image" Target="../media/image8.png"/><Relationship Id="rId4" Type="http://schemas.microsoft.com/office/2007/relationships/hdphoto" Target="../media/hdphoto9.wdp"/><Relationship Id="rId5" Type="http://schemas.openxmlformats.org/officeDocument/2006/relationships/image" Target="../media/image10.png"/><Relationship Id="rId6" Type="http://schemas.microsoft.com/office/2007/relationships/hdphoto" Target="../media/hdphoto11.wdp"/></Relationships>
</file>

<file path=ppt/diagrams/_rels/data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microsoft.com/office/2007/relationships/hdphoto" Target="../media/hdphoto13.wdp"/><Relationship Id="rId3" Type="http://schemas.openxmlformats.org/officeDocument/2006/relationships/image" Target="../media/image14.png"/><Relationship Id="rId4" Type="http://schemas.microsoft.com/office/2007/relationships/hdphoto" Target="../media/hdphoto15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8.png"/><Relationship Id="rId8" Type="http://schemas.microsoft.com/office/2007/relationships/hdphoto" Target="../media/hdphoto19.wdp"/></Relationships>
</file>

<file path=ppt/diagrams/_rels/drawing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7.wdp"/><Relationship Id="rId3" Type="http://schemas.openxmlformats.org/officeDocument/2006/relationships/image" Target="../media/image8.png"/><Relationship Id="rId4" Type="http://schemas.microsoft.com/office/2007/relationships/hdphoto" Target="../media/hdphoto9.wdp"/><Relationship Id="rId5" Type="http://schemas.openxmlformats.org/officeDocument/2006/relationships/image" Target="../media/image10.png"/><Relationship Id="rId6" Type="http://schemas.microsoft.com/office/2007/relationships/hdphoto" Target="../media/hdphoto11.wdp"/></Relationships>
</file>

<file path=ppt/diagrams/_rels/drawing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microsoft.com/office/2007/relationships/hdphoto" Target="../media/hdphoto13.wdp"/><Relationship Id="rId3" Type="http://schemas.openxmlformats.org/officeDocument/2006/relationships/image" Target="../media/image14.png"/><Relationship Id="rId4" Type="http://schemas.microsoft.com/office/2007/relationships/hdphoto" Target="../media/hdphoto15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8.png"/><Relationship Id="rId8" Type="http://schemas.microsoft.com/office/2007/relationships/hdphoto" Target="../media/hdphoto19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3317C9-6D0F-4212-9BBB-8E3E8154B80A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3_2" csCatId="accent3" phldr="1"/>
      <dgm:spPr/>
    </dgm:pt>
    <dgm:pt modelId="{3CE1DE69-5888-48C7-9F06-069A199AE09C}">
      <dgm:prSet phldrT="[Text]"/>
      <dgm:spPr/>
      <dgm:t>
        <a:bodyPr/>
        <a:lstStyle/>
        <a:p>
          <a:r>
            <a:rPr lang="en-US" dirty="0"/>
            <a:t>ESP 8266</a:t>
          </a:r>
          <a:endParaRPr lang="en-ID" dirty="0"/>
        </a:p>
      </dgm:t>
    </dgm:pt>
    <dgm:pt modelId="{29201BC7-9B0B-4B94-90A3-B6EABDBB5976}" type="parTrans" cxnId="{68635A45-016D-48A2-8256-C606D4418694}">
      <dgm:prSet/>
      <dgm:spPr/>
      <dgm:t>
        <a:bodyPr/>
        <a:lstStyle/>
        <a:p>
          <a:endParaRPr lang="en-ID"/>
        </a:p>
      </dgm:t>
    </dgm:pt>
    <dgm:pt modelId="{18548761-7402-40A2-9F35-1CB65A6E2F08}" type="sibTrans" cxnId="{68635A45-016D-48A2-8256-C606D4418694}">
      <dgm:prSet/>
      <dgm:spPr/>
      <dgm:t>
        <a:bodyPr/>
        <a:lstStyle/>
        <a:p>
          <a:endParaRPr lang="en-ID"/>
        </a:p>
      </dgm:t>
    </dgm:pt>
    <dgm:pt modelId="{B69091B8-9BC3-4002-9645-CC67BAAEFEEB}">
      <dgm:prSet phldrT="[Text]"/>
      <dgm:spPr/>
      <dgm:t>
        <a:bodyPr/>
        <a:lstStyle/>
        <a:p>
          <a:r>
            <a:rPr lang="en-US" dirty="0"/>
            <a:t>DHT 11</a:t>
          </a:r>
          <a:endParaRPr lang="en-ID" dirty="0"/>
        </a:p>
      </dgm:t>
    </dgm:pt>
    <dgm:pt modelId="{8194271A-797B-4562-8FF2-41617A39895A}" type="parTrans" cxnId="{91606666-FAD8-4D16-938D-8A2B8B8AAB68}">
      <dgm:prSet/>
      <dgm:spPr/>
      <dgm:t>
        <a:bodyPr/>
        <a:lstStyle/>
        <a:p>
          <a:endParaRPr lang="en-ID"/>
        </a:p>
      </dgm:t>
    </dgm:pt>
    <dgm:pt modelId="{BDED5C6B-A7F0-4B03-B8E4-709DAAB491A1}" type="sibTrans" cxnId="{91606666-FAD8-4D16-938D-8A2B8B8AAB68}">
      <dgm:prSet/>
      <dgm:spPr/>
      <dgm:t>
        <a:bodyPr/>
        <a:lstStyle/>
        <a:p>
          <a:endParaRPr lang="en-ID"/>
        </a:p>
      </dgm:t>
    </dgm:pt>
    <dgm:pt modelId="{D1C870A5-3EC9-4DCF-B232-568C928C4B83}">
      <dgm:prSet phldrT="[Text]"/>
      <dgm:spPr/>
      <dgm:t>
        <a:bodyPr/>
        <a:lstStyle/>
        <a:p>
          <a:r>
            <a:rPr lang="en-US" dirty="0"/>
            <a:t>MQ 2</a:t>
          </a:r>
          <a:endParaRPr lang="en-ID" dirty="0"/>
        </a:p>
      </dgm:t>
    </dgm:pt>
    <dgm:pt modelId="{B6825E77-EDDD-4766-B89A-0164CE3E5447}" type="parTrans" cxnId="{542B7244-BA33-4CC9-AAF4-FA108862C1FA}">
      <dgm:prSet/>
      <dgm:spPr/>
      <dgm:t>
        <a:bodyPr/>
        <a:lstStyle/>
        <a:p>
          <a:endParaRPr lang="en-ID"/>
        </a:p>
      </dgm:t>
    </dgm:pt>
    <dgm:pt modelId="{2857F55B-8BB1-44D0-9A8D-7B43CAB9444A}" type="sibTrans" cxnId="{542B7244-BA33-4CC9-AAF4-FA108862C1FA}">
      <dgm:prSet/>
      <dgm:spPr/>
      <dgm:t>
        <a:bodyPr/>
        <a:lstStyle/>
        <a:p>
          <a:endParaRPr lang="en-ID"/>
        </a:p>
      </dgm:t>
    </dgm:pt>
    <dgm:pt modelId="{27B31C35-76B3-4689-AC3B-F301917635EC}" type="pres">
      <dgm:prSet presAssocID="{F43317C9-6D0F-4212-9BBB-8E3E8154B80A}" presName="rootNode" presStyleCnt="0">
        <dgm:presLayoutVars>
          <dgm:chMax/>
          <dgm:chPref/>
          <dgm:dir/>
          <dgm:animLvl val="lvl"/>
        </dgm:presLayoutVars>
      </dgm:prSet>
      <dgm:spPr/>
    </dgm:pt>
    <dgm:pt modelId="{3ED91BA6-3032-48EB-B84C-366DCD6E8A25}" type="pres">
      <dgm:prSet presAssocID="{3CE1DE69-5888-48C7-9F06-069A199AE09C}" presName="composite" presStyleCnt="0"/>
      <dgm:spPr/>
    </dgm:pt>
    <dgm:pt modelId="{79C47B6F-0AD9-435D-B094-F3DE852DAD5F}" type="pres">
      <dgm:prSet presAssocID="{3CE1DE69-5888-48C7-9F06-069A199AE09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63CE208-5A22-45BC-8DB8-0D3ABCE134EA}" type="pres">
      <dgm:prSet presAssocID="{3CE1DE69-5888-48C7-9F06-069A199AE09C}" presName="Image" presStyleLbl="bgImgPlace1" presStyleIdx="0" presStyleCnt="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86" b="90000" l="1688" r="95781">
                        <a14:foregroundMark x1="8228" y1="27429" x2="9283" y2="41143"/>
                        <a14:foregroundMark x1="1688" y1="27429" x2="1688" y2="27429"/>
                        <a14:foregroundMark x1="28903" y1="6000" x2="33333" y2="6000"/>
                        <a14:foregroundMark x1="39873" y1="2286" x2="39873" y2="2286"/>
                        <a14:foregroundMark x1="91561" y1="54000" x2="90506" y2="62571"/>
                        <a14:foregroundMark x1="95781" y1="56857" x2="95781" y2="5685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</dgm:spPr>
    </dgm:pt>
    <dgm:pt modelId="{777268A8-5227-4D52-93E4-39F3852CBBB7}" type="pres">
      <dgm:prSet presAssocID="{3CE1DE69-5888-48C7-9F06-069A199AE09C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9A1D5225-43F6-4E76-9E70-95547ACE82CA}" type="pres">
      <dgm:prSet presAssocID="{18548761-7402-40A2-9F35-1CB65A6E2F08}" presName="sibTrans" presStyleCnt="0"/>
      <dgm:spPr/>
    </dgm:pt>
    <dgm:pt modelId="{E0E68F84-D010-4BAB-9DEA-4400175BA276}" type="pres">
      <dgm:prSet presAssocID="{B69091B8-9BC3-4002-9645-CC67BAAEFEEB}" presName="composite" presStyleCnt="0"/>
      <dgm:spPr/>
    </dgm:pt>
    <dgm:pt modelId="{5A67C294-E6A0-443F-B12C-55DA7D9F8DC0}" type="pres">
      <dgm:prSet presAssocID="{B69091B8-9BC3-4002-9645-CC67BAAEFEE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2B4E9E8-0C36-4848-A3BE-5C08C3B9CD9D}" type="pres">
      <dgm:prSet presAssocID="{B69091B8-9BC3-4002-9645-CC67BAAEFEEB}" presName="Image" presStyleLbl="bgImgPlace1" presStyleIdx="1" presStyleCnt="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</dgm:spPr>
    </dgm:pt>
    <dgm:pt modelId="{0D93EADE-331D-478E-AA2C-C6E1C2AE8526}" type="pres">
      <dgm:prSet presAssocID="{B69091B8-9BC3-4002-9645-CC67BAAEFEEB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3B0C4A23-594B-41DA-81B1-3CCBB5067E97}" type="pres">
      <dgm:prSet presAssocID="{BDED5C6B-A7F0-4B03-B8E4-709DAAB491A1}" presName="sibTrans" presStyleCnt="0"/>
      <dgm:spPr/>
    </dgm:pt>
    <dgm:pt modelId="{28E924A4-58AC-447F-AE21-7A2055F26A51}" type="pres">
      <dgm:prSet presAssocID="{D1C870A5-3EC9-4DCF-B232-568C928C4B83}" presName="composite" presStyleCnt="0"/>
      <dgm:spPr/>
    </dgm:pt>
    <dgm:pt modelId="{6BF49D8B-FD02-405B-90BE-988050456D07}" type="pres">
      <dgm:prSet presAssocID="{D1C870A5-3EC9-4DCF-B232-568C928C4B8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BDCE0147-1B8F-4163-AEA2-C06D31FCF9B9}" type="pres">
      <dgm:prSet presAssocID="{D1C870A5-3EC9-4DCF-B232-568C928C4B83}" presName="Image" presStyleLbl="bgImgPlace1" presStyleIdx="2" presStyleCnt="3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70" b="98963" l="7000" r="91000">
                        <a14:foregroundMark x1="39333" y1="6963" x2="49556" y2="6963"/>
                        <a14:foregroundMark x1="42778" y1="86222" x2="49222" y2="90667"/>
                        <a14:foregroundMark x1="7111" y1="45333" x2="7111" y2="45333"/>
                        <a14:foregroundMark x1="7778" y1="45926" x2="7778" y2="45926"/>
                        <a14:foregroundMark x1="66444" y1="94222" x2="66444" y2="94222"/>
                        <a14:foregroundMark x1="80000" y1="98667" x2="80000" y2="98667"/>
                        <a14:foregroundMark x1="90333" y1="94222" x2="90333" y2="94222"/>
                        <a14:foregroundMark x1="91333" y1="64741" x2="91333" y2="64741"/>
                        <a14:foregroundMark x1="72444" y1="99111" x2="72444" y2="99111"/>
                        <a14:foregroundMark x1="43333" y1="3111" x2="43333" y2="3111"/>
                        <a14:foregroundMark x1="44222" y1="2370" x2="44222" y2="2370"/>
                        <a14:backgroundMark x1="13222" y1="46815" x2="13222" y2="46815"/>
                        <a14:backgroundMark x1="83667" y1="64741" x2="83667" y2="647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</dgm:spPr>
    </dgm:pt>
    <dgm:pt modelId="{9C8469E9-CF5F-4EAD-882A-FF574C5DB047}" type="pres">
      <dgm:prSet presAssocID="{D1C870A5-3EC9-4DCF-B232-568C928C4B83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E285707-8BB9-4026-B205-99C6088C257A}" type="presOf" srcId="{D1C870A5-3EC9-4DCF-B232-568C928C4B83}" destId="{6BF49D8B-FD02-405B-90BE-988050456D07}" srcOrd="0" destOrd="0" presId="urn:microsoft.com/office/officeart/2008/layout/TitledPictureBlocks"/>
    <dgm:cxn modelId="{A1D23230-A96E-414D-ACFF-57204CC3DA05}" type="presOf" srcId="{3CE1DE69-5888-48C7-9F06-069A199AE09C}" destId="{79C47B6F-0AD9-435D-B094-F3DE852DAD5F}" srcOrd="0" destOrd="0" presId="urn:microsoft.com/office/officeart/2008/layout/TitledPictureBlocks"/>
    <dgm:cxn modelId="{542B7244-BA33-4CC9-AAF4-FA108862C1FA}" srcId="{F43317C9-6D0F-4212-9BBB-8E3E8154B80A}" destId="{D1C870A5-3EC9-4DCF-B232-568C928C4B83}" srcOrd="2" destOrd="0" parTransId="{B6825E77-EDDD-4766-B89A-0164CE3E5447}" sibTransId="{2857F55B-8BB1-44D0-9A8D-7B43CAB9444A}"/>
    <dgm:cxn modelId="{68635A45-016D-48A2-8256-C606D4418694}" srcId="{F43317C9-6D0F-4212-9BBB-8E3E8154B80A}" destId="{3CE1DE69-5888-48C7-9F06-069A199AE09C}" srcOrd="0" destOrd="0" parTransId="{29201BC7-9B0B-4B94-90A3-B6EABDBB5976}" sibTransId="{18548761-7402-40A2-9F35-1CB65A6E2F08}"/>
    <dgm:cxn modelId="{91606666-FAD8-4D16-938D-8A2B8B8AAB68}" srcId="{F43317C9-6D0F-4212-9BBB-8E3E8154B80A}" destId="{B69091B8-9BC3-4002-9645-CC67BAAEFEEB}" srcOrd="1" destOrd="0" parTransId="{8194271A-797B-4562-8FF2-41617A39895A}" sibTransId="{BDED5C6B-A7F0-4B03-B8E4-709DAAB491A1}"/>
    <dgm:cxn modelId="{9E4F6955-C4BF-4FE2-8635-F04AEE1FFC7A}" type="presOf" srcId="{B69091B8-9BC3-4002-9645-CC67BAAEFEEB}" destId="{5A67C294-E6A0-443F-B12C-55DA7D9F8DC0}" srcOrd="0" destOrd="0" presId="urn:microsoft.com/office/officeart/2008/layout/TitledPictureBlocks"/>
    <dgm:cxn modelId="{91D7EFB3-5ADD-4E21-8F41-9FF481B16F95}" type="presOf" srcId="{F43317C9-6D0F-4212-9BBB-8E3E8154B80A}" destId="{27B31C35-76B3-4689-AC3B-F301917635EC}" srcOrd="0" destOrd="0" presId="urn:microsoft.com/office/officeart/2008/layout/TitledPictureBlocks"/>
    <dgm:cxn modelId="{01B91BBD-3F62-4C1E-A787-8145B878B541}" type="presParOf" srcId="{27B31C35-76B3-4689-AC3B-F301917635EC}" destId="{3ED91BA6-3032-48EB-B84C-366DCD6E8A25}" srcOrd="0" destOrd="0" presId="urn:microsoft.com/office/officeart/2008/layout/TitledPictureBlocks"/>
    <dgm:cxn modelId="{18771862-5203-4DB3-BA5C-5998CA6CBBFB}" type="presParOf" srcId="{3ED91BA6-3032-48EB-B84C-366DCD6E8A25}" destId="{79C47B6F-0AD9-435D-B094-F3DE852DAD5F}" srcOrd="0" destOrd="0" presId="urn:microsoft.com/office/officeart/2008/layout/TitledPictureBlocks"/>
    <dgm:cxn modelId="{5C55E8F7-CF6C-4BAB-BE11-821087B54580}" type="presParOf" srcId="{3ED91BA6-3032-48EB-B84C-366DCD6E8A25}" destId="{363CE208-5A22-45BC-8DB8-0D3ABCE134EA}" srcOrd="1" destOrd="0" presId="urn:microsoft.com/office/officeart/2008/layout/TitledPictureBlocks"/>
    <dgm:cxn modelId="{DC71845C-46CC-4F2B-BC05-DD8667326A3F}" type="presParOf" srcId="{3ED91BA6-3032-48EB-B84C-366DCD6E8A25}" destId="{777268A8-5227-4D52-93E4-39F3852CBBB7}" srcOrd="2" destOrd="0" presId="urn:microsoft.com/office/officeart/2008/layout/TitledPictureBlocks"/>
    <dgm:cxn modelId="{1B4EB823-D518-45A1-9CEE-207A5D3850C6}" type="presParOf" srcId="{27B31C35-76B3-4689-AC3B-F301917635EC}" destId="{9A1D5225-43F6-4E76-9E70-95547ACE82CA}" srcOrd="1" destOrd="0" presId="urn:microsoft.com/office/officeart/2008/layout/TitledPictureBlocks"/>
    <dgm:cxn modelId="{84A57F59-CAE3-4227-B0C1-FC7DFA5872C0}" type="presParOf" srcId="{27B31C35-76B3-4689-AC3B-F301917635EC}" destId="{E0E68F84-D010-4BAB-9DEA-4400175BA276}" srcOrd="2" destOrd="0" presId="urn:microsoft.com/office/officeart/2008/layout/TitledPictureBlocks"/>
    <dgm:cxn modelId="{F8149F67-B3CF-416E-89B6-A5195FD2658C}" type="presParOf" srcId="{E0E68F84-D010-4BAB-9DEA-4400175BA276}" destId="{5A67C294-E6A0-443F-B12C-55DA7D9F8DC0}" srcOrd="0" destOrd="0" presId="urn:microsoft.com/office/officeart/2008/layout/TitledPictureBlocks"/>
    <dgm:cxn modelId="{9A099E11-5C26-4716-8259-DE596531E546}" type="presParOf" srcId="{E0E68F84-D010-4BAB-9DEA-4400175BA276}" destId="{D2B4E9E8-0C36-4848-A3BE-5C08C3B9CD9D}" srcOrd="1" destOrd="0" presId="urn:microsoft.com/office/officeart/2008/layout/TitledPictureBlocks"/>
    <dgm:cxn modelId="{61EE5B45-9325-4F66-92F5-2E6ED343CE28}" type="presParOf" srcId="{E0E68F84-D010-4BAB-9DEA-4400175BA276}" destId="{0D93EADE-331D-478E-AA2C-C6E1C2AE8526}" srcOrd="2" destOrd="0" presId="urn:microsoft.com/office/officeart/2008/layout/TitledPictureBlocks"/>
    <dgm:cxn modelId="{21C88501-90C0-464D-8734-4609706BE525}" type="presParOf" srcId="{27B31C35-76B3-4689-AC3B-F301917635EC}" destId="{3B0C4A23-594B-41DA-81B1-3CCBB5067E97}" srcOrd="3" destOrd="0" presId="urn:microsoft.com/office/officeart/2008/layout/TitledPictureBlocks"/>
    <dgm:cxn modelId="{AB9CFD45-02A8-407C-8938-1735241E9B75}" type="presParOf" srcId="{27B31C35-76B3-4689-AC3B-F301917635EC}" destId="{28E924A4-58AC-447F-AE21-7A2055F26A51}" srcOrd="4" destOrd="0" presId="urn:microsoft.com/office/officeart/2008/layout/TitledPictureBlocks"/>
    <dgm:cxn modelId="{E02AAD11-EA39-4805-AD21-0160F31908AE}" type="presParOf" srcId="{28E924A4-58AC-447F-AE21-7A2055F26A51}" destId="{6BF49D8B-FD02-405B-90BE-988050456D07}" srcOrd="0" destOrd="0" presId="urn:microsoft.com/office/officeart/2008/layout/TitledPictureBlocks"/>
    <dgm:cxn modelId="{C996DE75-28D4-4077-AA62-78327F23FE0D}" type="presParOf" srcId="{28E924A4-58AC-447F-AE21-7A2055F26A51}" destId="{BDCE0147-1B8F-4163-AEA2-C06D31FCF9B9}" srcOrd="1" destOrd="0" presId="urn:microsoft.com/office/officeart/2008/layout/TitledPictureBlocks"/>
    <dgm:cxn modelId="{32870B50-D363-4674-9445-27B970AA4566}" type="presParOf" srcId="{28E924A4-58AC-447F-AE21-7A2055F26A51}" destId="{9C8469E9-CF5F-4EAD-882A-FF574C5DB047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4F0FE-CD12-48A5-9DB2-1BA9110DFA0C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3_2" csCatId="accent3" phldr="1"/>
      <dgm:spPr/>
    </dgm:pt>
    <dgm:pt modelId="{97632BFD-6FB6-4064-B5CA-865DE2425275}">
      <dgm:prSet phldrT="[Text]"/>
      <dgm:spPr/>
      <dgm:t>
        <a:bodyPr/>
        <a:lstStyle/>
        <a:p>
          <a:r>
            <a:rPr lang="en-US" dirty="0"/>
            <a:t>Buzzer</a:t>
          </a:r>
          <a:endParaRPr lang="en-ID" dirty="0"/>
        </a:p>
      </dgm:t>
    </dgm:pt>
    <dgm:pt modelId="{F23A4E13-A541-4E52-ACD9-460C0AA5A5C6}" type="parTrans" cxnId="{01E757BD-EC8F-43C3-B7D3-DE0DAF2B78BA}">
      <dgm:prSet/>
      <dgm:spPr/>
      <dgm:t>
        <a:bodyPr/>
        <a:lstStyle/>
        <a:p>
          <a:endParaRPr lang="en-ID"/>
        </a:p>
      </dgm:t>
    </dgm:pt>
    <dgm:pt modelId="{EB22090A-3030-485F-8E30-045F33005370}" type="sibTrans" cxnId="{01E757BD-EC8F-43C3-B7D3-DE0DAF2B78BA}">
      <dgm:prSet/>
      <dgm:spPr/>
      <dgm:t>
        <a:bodyPr/>
        <a:lstStyle/>
        <a:p>
          <a:endParaRPr lang="en-ID"/>
        </a:p>
      </dgm:t>
    </dgm:pt>
    <dgm:pt modelId="{C1F79881-3EB5-4768-B1D9-94733F9DCD67}">
      <dgm:prSet phldrT="[Text]"/>
      <dgm:spPr/>
      <dgm:t>
        <a:bodyPr/>
        <a:lstStyle/>
        <a:p>
          <a:r>
            <a:rPr lang="en-US" dirty="0"/>
            <a:t>LED</a:t>
          </a:r>
          <a:endParaRPr lang="en-ID" dirty="0"/>
        </a:p>
      </dgm:t>
    </dgm:pt>
    <dgm:pt modelId="{7A38F7E9-AD1F-4BF5-B811-AE1189ECBD13}" type="parTrans" cxnId="{37D7C5E4-4BED-44F2-929A-FF65F18E4F3F}">
      <dgm:prSet/>
      <dgm:spPr/>
      <dgm:t>
        <a:bodyPr/>
        <a:lstStyle/>
        <a:p>
          <a:endParaRPr lang="en-ID"/>
        </a:p>
      </dgm:t>
    </dgm:pt>
    <dgm:pt modelId="{A907521C-D8D2-4DFD-A990-963161EEBBD2}" type="sibTrans" cxnId="{37D7C5E4-4BED-44F2-929A-FF65F18E4F3F}">
      <dgm:prSet/>
      <dgm:spPr/>
      <dgm:t>
        <a:bodyPr/>
        <a:lstStyle/>
        <a:p>
          <a:endParaRPr lang="en-ID"/>
        </a:p>
      </dgm:t>
    </dgm:pt>
    <dgm:pt modelId="{CDE0531C-5897-47B5-A4EB-15F991F182A3}">
      <dgm:prSet phldrT="[Text]"/>
      <dgm:spPr/>
      <dgm:t>
        <a:bodyPr/>
        <a:lstStyle/>
        <a:p>
          <a:r>
            <a:rPr lang="en-US" dirty="0"/>
            <a:t>Kabel Jumper</a:t>
          </a:r>
          <a:endParaRPr lang="en-ID" dirty="0"/>
        </a:p>
      </dgm:t>
    </dgm:pt>
    <dgm:pt modelId="{42F42CEA-4BAC-4A89-BB97-90C34C014EF1}" type="parTrans" cxnId="{F88F8156-9F52-42E1-B8B6-5FF2E026AF34}">
      <dgm:prSet/>
      <dgm:spPr/>
      <dgm:t>
        <a:bodyPr/>
        <a:lstStyle/>
        <a:p>
          <a:endParaRPr lang="en-ID"/>
        </a:p>
      </dgm:t>
    </dgm:pt>
    <dgm:pt modelId="{EFA191E1-98DB-47A7-8A41-E56174E689E3}" type="sibTrans" cxnId="{F88F8156-9F52-42E1-B8B6-5FF2E026AF34}">
      <dgm:prSet/>
      <dgm:spPr/>
      <dgm:t>
        <a:bodyPr/>
        <a:lstStyle/>
        <a:p>
          <a:endParaRPr lang="en-ID"/>
        </a:p>
      </dgm:t>
    </dgm:pt>
    <dgm:pt modelId="{F6AB0AEF-A51D-438A-AB62-A0DE8080A538}">
      <dgm:prSet phldrT="[Text]"/>
      <dgm:spPr/>
      <dgm:t>
        <a:bodyPr/>
        <a:lstStyle/>
        <a:p>
          <a:r>
            <a:rPr lang="en-US" dirty="0"/>
            <a:t>Breadboard</a:t>
          </a:r>
          <a:endParaRPr lang="en-ID" dirty="0"/>
        </a:p>
      </dgm:t>
    </dgm:pt>
    <dgm:pt modelId="{A998982A-01CF-4073-83A7-CB7FAECC8D25}" type="parTrans" cxnId="{208AA902-7682-4A7E-80BE-8856FB16DF8B}">
      <dgm:prSet/>
      <dgm:spPr/>
      <dgm:t>
        <a:bodyPr/>
        <a:lstStyle/>
        <a:p>
          <a:endParaRPr lang="en-ID"/>
        </a:p>
      </dgm:t>
    </dgm:pt>
    <dgm:pt modelId="{49E47C32-D163-4F40-A80A-4D6BE42C7ADF}" type="sibTrans" cxnId="{208AA902-7682-4A7E-80BE-8856FB16DF8B}">
      <dgm:prSet/>
      <dgm:spPr/>
      <dgm:t>
        <a:bodyPr/>
        <a:lstStyle/>
        <a:p>
          <a:endParaRPr lang="en-ID"/>
        </a:p>
      </dgm:t>
    </dgm:pt>
    <dgm:pt modelId="{EF501938-20D6-4AEA-B239-D42D1E031003}" type="pres">
      <dgm:prSet presAssocID="{4834F0FE-CD12-48A5-9DB2-1BA9110DFA0C}" presName="rootNode" presStyleCnt="0">
        <dgm:presLayoutVars>
          <dgm:chMax/>
          <dgm:chPref/>
          <dgm:dir/>
          <dgm:animLvl val="lvl"/>
        </dgm:presLayoutVars>
      </dgm:prSet>
      <dgm:spPr/>
    </dgm:pt>
    <dgm:pt modelId="{7EA03C4C-8968-4C66-8516-E26BD3DE02A1}" type="pres">
      <dgm:prSet presAssocID="{F6AB0AEF-A51D-438A-AB62-A0DE8080A538}" presName="composite" presStyleCnt="0"/>
      <dgm:spPr/>
    </dgm:pt>
    <dgm:pt modelId="{FBA4D906-F171-433D-A000-596D81A0EA92}" type="pres">
      <dgm:prSet presAssocID="{F6AB0AEF-A51D-438A-AB62-A0DE8080A538}" presName="ParentText" presStyleLbl="node1" presStyleIdx="0" presStyleCnt="4" custLinFactNeighborX="-51697" custLinFactNeighborY="7991">
        <dgm:presLayoutVars>
          <dgm:chMax val="1"/>
          <dgm:chPref val="1"/>
          <dgm:bulletEnabled val="1"/>
        </dgm:presLayoutVars>
      </dgm:prSet>
      <dgm:spPr/>
    </dgm:pt>
    <dgm:pt modelId="{C84A6417-8ADF-42CC-9D77-73CD8D65DFE5}" type="pres">
      <dgm:prSet presAssocID="{F6AB0AEF-A51D-438A-AB62-A0DE8080A538}" presName="Image" presStyleLbl="bgImgPlace1" presStyleIdx="0" presStyleCnt="4" custLinFactNeighborX="-51697" custLinFactNeighborY="1376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</dgm:spPr>
    </dgm:pt>
    <dgm:pt modelId="{6B17F480-23C7-4080-9565-B7E514F41D79}" type="pres">
      <dgm:prSet presAssocID="{F6AB0AEF-A51D-438A-AB62-A0DE8080A538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CAFD0A5A-A32D-43B1-A69C-D6D114D4E125}" type="pres">
      <dgm:prSet presAssocID="{49E47C32-D163-4F40-A80A-4D6BE42C7ADF}" presName="sibTrans" presStyleCnt="0"/>
      <dgm:spPr/>
    </dgm:pt>
    <dgm:pt modelId="{CF3FAC6C-E244-46EE-AD02-0431C6541B07}" type="pres">
      <dgm:prSet presAssocID="{CDE0531C-5897-47B5-A4EB-15F991F182A3}" presName="composite" presStyleCnt="0"/>
      <dgm:spPr/>
    </dgm:pt>
    <dgm:pt modelId="{4ADB9110-CD4D-40D5-A3B0-F520B6A7D436}" type="pres">
      <dgm:prSet presAssocID="{CDE0531C-5897-47B5-A4EB-15F991F182A3}" presName="ParentText" presStyleLbl="node1" presStyleIdx="1" presStyleCnt="4" custLinFactNeighborX="-51697" custLinFactNeighborY="7991">
        <dgm:presLayoutVars>
          <dgm:chMax val="1"/>
          <dgm:chPref val="1"/>
          <dgm:bulletEnabled val="1"/>
        </dgm:presLayoutVars>
      </dgm:prSet>
      <dgm:spPr/>
    </dgm:pt>
    <dgm:pt modelId="{754DB4EA-7B7A-4366-B0D6-608AEE3FE54A}" type="pres">
      <dgm:prSet presAssocID="{CDE0531C-5897-47B5-A4EB-15F991F182A3}" presName="Image" presStyleLbl="bgImgPlace1" presStyleIdx="1" presStyleCnt="4" custLinFactNeighborX="-51697" custLinFactNeighborY="1376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300" r="93500">
                        <a14:foregroundMark x1="7300" y1="45900" x2="7300" y2="45900"/>
                        <a14:foregroundMark x1="93100" y1="78700" x2="93100" y2="78700"/>
                        <a14:foregroundMark x1="86800" y1="69000" x2="86800" y2="69000"/>
                        <a14:foregroundMark x1="86800" y1="69300" x2="86800" y2="69300"/>
                        <a14:foregroundMark x1="82800" y1="66200" x2="93500" y2="78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</dgm:spPr>
    </dgm:pt>
    <dgm:pt modelId="{D7501DE2-4BCC-47BD-82F8-421190B05D12}" type="pres">
      <dgm:prSet presAssocID="{CDE0531C-5897-47B5-A4EB-15F991F182A3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D1374B64-E7DD-43C5-B02E-B1B5CF86CE9B}" type="pres">
      <dgm:prSet presAssocID="{EFA191E1-98DB-47A7-8A41-E56174E689E3}" presName="sibTrans" presStyleCnt="0"/>
      <dgm:spPr/>
    </dgm:pt>
    <dgm:pt modelId="{BE292E75-ECAD-4D83-862A-7E0ECA09815F}" type="pres">
      <dgm:prSet presAssocID="{C1F79881-3EB5-4768-B1D9-94733F9DCD67}" presName="composite" presStyleCnt="0"/>
      <dgm:spPr/>
    </dgm:pt>
    <dgm:pt modelId="{45BF0B43-44A3-4524-BA0E-3399E1F5A42D}" type="pres">
      <dgm:prSet presAssocID="{C1F79881-3EB5-4768-B1D9-94733F9DCD67}" presName="ParentText" presStyleLbl="node1" presStyleIdx="2" presStyleCnt="4" custLinFactY="-358929" custLinFactNeighborX="73287" custLinFactNeighborY="-400000">
        <dgm:presLayoutVars>
          <dgm:chMax val="1"/>
          <dgm:chPref val="1"/>
          <dgm:bulletEnabled val="1"/>
        </dgm:presLayoutVars>
      </dgm:prSet>
      <dgm:spPr/>
    </dgm:pt>
    <dgm:pt modelId="{ABECE484-ABFF-4744-B513-3A66BDD0C567}" type="pres">
      <dgm:prSet presAssocID="{C1F79881-3EB5-4768-B1D9-94733F9DCD67}" presName="Image" presStyleLbl="bgImgPlace1" presStyleIdx="2" presStyleCnt="4" custLinFactY="-30685" custLinFactNeighborX="73287" custLinFactNeighborY="-100000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17" y1="35865" x2="58861" y2="41139"/>
                        <a14:foregroundMark x1="48734" y1="36076" x2="48734" y2="36076"/>
                        <a14:foregroundMark x1="39873" y1="36076" x2="39873" y2="36076"/>
                        <a14:foregroundMark x1="32700" y1="36920" x2="32700" y2="40084"/>
                        <a14:foregroundMark x1="40928" y1="38397" x2="41139" y2="42616"/>
                        <a14:foregroundMark x1="39662" y1="46624" x2="39662" y2="4662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</dgm:spPr>
    </dgm:pt>
    <dgm:pt modelId="{23BEF976-3428-45AE-85A0-A2EC59944275}" type="pres">
      <dgm:prSet presAssocID="{C1F79881-3EB5-4768-B1D9-94733F9DCD67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27F2D2C2-46EC-482F-A51F-B7986D9EF5C1}" type="pres">
      <dgm:prSet presAssocID="{A907521C-D8D2-4DFD-A990-963161EEBBD2}" presName="sibTrans" presStyleCnt="0"/>
      <dgm:spPr/>
    </dgm:pt>
    <dgm:pt modelId="{4ED8C94D-D58D-47A2-A82F-438C23C13D35}" type="pres">
      <dgm:prSet presAssocID="{97632BFD-6FB6-4064-B5CA-865DE2425275}" presName="composite" presStyleCnt="0"/>
      <dgm:spPr/>
    </dgm:pt>
    <dgm:pt modelId="{DFFE4F8A-9A77-4161-8EDD-61A6B9CF3FDE}" type="pres">
      <dgm:prSet presAssocID="{97632BFD-6FB6-4064-B5CA-865DE2425275}" presName="ParentText" presStyleLbl="node1" presStyleIdx="3" presStyleCnt="4" custLinFactY="-1142148" custLinFactNeighborX="73935" custLinFactNeighborY="-1200000">
        <dgm:presLayoutVars>
          <dgm:chMax val="1"/>
          <dgm:chPref val="1"/>
          <dgm:bulletEnabled val="1"/>
        </dgm:presLayoutVars>
      </dgm:prSet>
      <dgm:spPr/>
    </dgm:pt>
    <dgm:pt modelId="{25C2B168-646F-4755-BB9E-B00AA997DD11}" type="pres">
      <dgm:prSet presAssocID="{97632BFD-6FB6-4064-B5CA-865DE2425275}" presName="Image" presStyleLbl="bgImgPlace1" presStyleIdx="3" presStyleCnt="4" custLinFactY="-200000" custLinFactNeighborX="73671" custLinFactNeighborY="-208762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500" r="90000">
                        <a14:foregroundMark x1="9500" y1="35600" x2="9500" y2="35600"/>
                        <a14:foregroundMark x1="8500" y1="35600" x2="8500" y2="35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</dgm:spPr>
    </dgm:pt>
    <dgm:pt modelId="{83C2E666-30C4-455A-BDAC-02C982F1574B}" type="pres">
      <dgm:prSet presAssocID="{97632BFD-6FB6-4064-B5CA-865DE242527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08AA902-7682-4A7E-80BE-8856FB16DF8B}" srcId="{4834F0FE-CD12-48A5-9DB2-1BA9110DFA0C}" destId="{F6AB0AEF-A51D-438A-AB62-A0DE8080A538}" srcOrd="0" destOrd="0" parTransId="{A998982A-01CF-4073-83A7-CB7FAECC8D25}" sibTransId="{49E47C32-D163-4F40-A80A-4D6BE42C7ADF}"/>
    <dgm:cxn modelId="{1B447B2A-9FF8-4BD9-91F9-977E1A7A5814}" type="presOf" srcId="{CDE0531C-5897-47B5-A4EB-15F991F182A3}" destId="{4ADB9110-CD4D-40D5-A3B0-F520B6A7D436}" srcOrd="0" destOrd="0" presId="urn:microsoft.com/office/officeart/2008/layout/TitledPictureBlocks"/>
    <dgm:cxn modelId="{BFE27471-DE8B-4888-BA50-42A876D0432E}" type="presOf" srcId="{97632BFD-6FB6-4064-B5CA-865DE2425275}" destId="{DFFE4F8A-9A77-4161-8EDD-61A6B9CF3FDE}" srcOrd="0" destOrd="0" presId="urn:microsoft.com/office/officeart/2008/layout/TitledPictureBlocks"/>
    <dgm:cxn modelId="{B3FC8852-BDCF-4046-AC5B-30C43B1D06B7}" type="presOf" srcId="{4834F0FE-CD12-48A5-9DB2-1BA9110DFA0C}" destId="{EF501938-20D6-4AEA-B239-D42D1E031003}" srcOrd="0" destOrd="0" presId="urn:microsoft.com/office/officeart/2008/layout/TitledPictureBlocks"/>
    <dgm:cxn modelId="{97CBEE72-8C4A-44BE-A272-7A9EA7223F5C}" type="presOf" srcId="{C1F79881-3EB5-4768-B1D9-94733F9DCD67}" destId="{45BF0B43-44A3-4524-BA0E-3399E1F5A42D}" srcOrd="0" destOrd="0" presId="urn:microsoft.com/office/officeart/2008/layout/TitledPictureBlocks"/>
    <dgm:cxn modelId="{F88F8156-9F52-42E1-B8B6-5FF2E026AF34}" srcId="{4834F0FE-CD12-48A5-9DB2-1BA9110DFA0C}" destId="{CDE0531C-5897-47B5-A4EB-15F991F182A3}" srcOrd="1" destOrd="0" parTransId="{42F42CEA-4BAC-4A89-BB97-90C34C014EF1}" sibTransId="{EFA191E1-98DB-47A7-8A41-E56174E689E3}"/>
    <dgm:cxn modelId="{E9BC26A9-4516-46D1-8A36-85C1E5305FD5}" type="presOf" srcId="{F6AB0AEF-A51D-438A-AB62-A0DE8080A538}" destId="{FBA4D906-F171-433D-A000-596D81A0EA92}" srcOrd="0" destOrd="0" presId="urn:microsoft.com/office/officeart/2008/layout/TitledPictureBlocks"/>
    <dgm:cxn modelId="{01E757BD-EC8F-43C3-B7D3-DE0DAF2B78BA}" srcId="{4834F0FE-CD12-48A5-9DB2-1BA9110DFA0C}" destId="{97632BFD-6FB6-4064-B5CA-865DE2425275}" srcOrd="3" destOrd="0" parTransId="{F23A4E13-A541-4E52-ACD9-460C0AA5A5C6}" sibTransId="{EB22090A-3030-485F-8E30-045F33005370}"/>
    <dgm:cxn modelId="{37D7C5E4-4BED-44F2-929A-FF65F18E4F3F}" srcId="{4834F0FE-CD12-48A5-9DB2-1BA9110DFA0C}" destId="{C1F79881-3EB5-4768-B1D9-94733F9DCD67}" srcOrd="2" destOrd="0" parTransId="{7A38F7E9-AD1F-4BF5-B811-AE1189ECBD13}" sibTransId="{A907521C-D8D2-4DFD-A990-963161EEBBD2}"/>
    <dgm:cxn modelId="{F4F2DDF2-35E7-4CD7-816F-975D76DA8F49}" type="presParOf" srcId="{EF501938-20D6-4AEA-B239-D42D1E031003}" destId="{7EA03C4C-8968-4C66-8516-E26BD3DE02A1}" srcOrd="0" destOrd="0" presId="urn:microsoft.com/office/officeart/2008/layout/TitledPictureBlocks"/>
    <dgm:cxn modelId="{DF150066-32D2-46C4-80D7-2615D5ABDF19}" type="presParOf" srcId="{7EA03C4C-8968-4C66-8516-E26BD3DE02A1}" destId="{FBA4D906-F171-433D-A000-596D81A0EA92}" srcOrd="0" destOrd="0" presId="urn:microsoft.com/office/officeart/2008/layout/TitledPictureBlocks"/>
    <dgm:cxn modelId="{DA78E5A7-F357-41A6-827C-0F9E2B69CD51}" type="presParOf" srcId="{7EA03C4C-8968-4C66-8516-E26BD3DE02A1}" destId="{C84A6417-8ADF-42CC-9D77-73CD8D65DFE5}" srcOrd="1" destOrd="0" presId="urn:microsoft.com/office/officeart/2008/layout/TitledPictureBlocks"/>
    <dgm:cxn modelId="{BF9CA803-6502-47C0-AD70-C1E1BCDDB3DB}" type="presParOf" srcId="{7EA03C4C-8968-4C66-8516-E26BD3DE02A1}" destId="{6B17F480-23C7-4080-9565-B7E514F41D79}" srcOrd="2" destOrd="0" presId="urn:microsoft.com/office/officeart/2008/layout/TitledPictureBlocks"/>
    <dgm:cxn modelId="{4A8D0E8F-9ABC-4BFD-A307-ED66BFEA314E}" type="presParOf" srcId="{EF501938-20D6-4AEA-B239-D42D1E031003}" destId="{CAFD0A5A-A32D-43B1-A69C-D6D114D4E125}" srcOrd="1" destOrd="0" presId="urn:microsoft.com/office/officeart/2008/layout/TitledPictureBlocks"/>
    <dgm:cxn modelId="{42C00E94-BBDB-4A08-83EE-94390C24F4B5}" type="presParOf" srcId="{EF501938-20D6-4AEA-B239-D42D1E031003}" destId="{CF3FAC6C-E244-46EE-AD02-0431C6541B07}" srcOrd="2" destOrd="0" presId="urn:microsoft.com/office/officeart/2008/layout/TitledPictureBlocks"/>
    <dgm:cxn modelId="{CB5972EB-4A55-43DA-A3AB-047168C685AE}" type="presParOf" srcId="{CF3FAC6C-E244-46EE-AD02-0431C6541B07}" destId="{4ADB9110-CD4D-40D5-A3B0-F520B6A7D436}" srcOrd="0" destOrd="0" presId="urn:microsoft.com/office/officeart/2008/layout/TitledPictureBlocks"/>
    <dgm:cxn modelId="{C3E5A79B-0B82-4E47-A210-15DF6700A6A0}" type="presParOf" srcId="{CF3FAC6C-E244-46EE-AD02-0431C6541B07}" destId="{754DB4EA-7B7A-4366-B0D6-608AEE3FE54A}" srcOrd="1" destOrd="0" presId="urn:microsoft.com/office/officeart/2008/layout/TitledPictureBlocks"/>
    <dgm:cxn modelId="{98E5E455-59A4-447D-9D8B-FB3310E7B631}" type="presParOf" srcId="{CF3FAC6C-E244-46EE-AD02-0431C6541B07}" destId="{D7501DE2-4BCC-47BD-82F8-421190B05D12}" srcOrd="2" destOrd="0" presId="urn:microsoft.com/office/officeart/2008/layout/TitledPictureBlocks"/>
    <dgm:cxn modelId="{D94E4A29-3BDC-4BE0-AB27-779E20E362F2}" type="presParOf" srcId="{EF501938-20D6-4AEA-B239-D42D1E031003}" destId="{D1374B64-E7DD-43C5-B02E-B1B5CF86CE9B}" srcOrd="3" destOrd="0" presId="urn:microsoft.com/office/officeart/2008/layout/TitledPictureBlocks"/>
    <dgm:cxn modelId="{DE9C4F01-7C69-4E2A-B657-25109BA7DEF7}" type="presParOf" srcId="{EF501938-20D6-4AEA-B239-D42D1E031003}" destId="{BE292E75-ECAD-4D83-862A-7E0ECA09815F}" srcOrd="4" destOrd="0" presId="urn:microsoft.com/office/officeart/2008/layout/TitledPictureBlocks"/>
    <dgm:cxn modelId="{7C307E38-08B1-4343-9EA5-8DBA121F57B4}" type="presParOf" srcId="{BE292E75-ECAD-4D83-862A-7E0ECA09815F}" destId="{45BF0B43-44A3-4524-BA0E-3399E1F5A42D}" srcOrd="0" destOrd="0" presId="urn:microsoft.com/office/officeart/2008/layout/TitledPictureBlocks"/>
    <dgm:cxn modelId="{A2684028-A0E5-4691-8E1B-70C88534D5B1}" type="presParOf" srcId="{BE292E75-ECAD-4D83-862A-7E0ECA09815F}" destId="{ABECE484-ABFF-4744-B513-3A66BDD0C567}" srcOrd="1" destOrd="0" presId="urn:microsoft.com/office/officeart/2008/layout/TitledPictureBlocks"/>
    <dgm:cxn modelId="{FCC37EF7-A868-4D23-9F28-C2CC8B9BA83D}" type="presParOf" srcId="{BE292E75-ECAD-4D83-862A-7E0ECA09815F}" destId="{23BEF976-3428-45AE-85A0-A2EC59944275}" srcOrd="2" destOrd="0" presId="urn:microsoft.com/office/officeart/2008/layout/TitledPictureBlocks"/>
    <dgm:cxn modelId="{381E5A5E-8A85-4F07-875D-B2DFFA125B46}" type="presParOf" srcId="{EF501938-20D6-4AEA-B239-D42D1E031003}" destId="{27F2D2C2-46EC-482F-A51F-B7986D9EF5C1}" srcOrd="5" destOrd="0" presId="urn:microsoft.com/office/officeart/2008/layout/TitledPictureBlocks"/>
    <dgm:cxn modelId="{63DEF5C4-28D2-4784-B08B-51DD66EAEB5F}" type="presParOf" srcId="{EF501938-20D6-4AEA-B239-D42D1E031003}" destId="{4ED8C94D-D58D-47A2-A82F-438C23C13D35}" srcOrd="6" destOrd="0" presId="urn:microsoft.com/office/officeart/2008/layout/TitledPictureBlocks"/>
    <dgm:cxn modelId="{EF50FA43-6C19-428C-8C51-EE1A79252540}" type="presParOf" srcId="{4ED8C94D-D58D-47A2-A82F-438C23C13D35}" destId="{DFFE4F8A-9A77-4161-8EDD-61A6B9CF3FDE}" srcOrd="0" destOrd="0" presId="urn:microsoft.com/office/officeart/2008/layout/TitledPictureBlocks"/>
    <dgm:cxn modelId="{C7606284-CC7C-4FF9-9AAC-5B40D7BB9A80}" type="presParOf" srcId="{4ED8C94D-D58D-47A2-A82F-438C23C13D35}" destId="{25C2B168-646F-4755-BB9E-B00AA997DD11}" srcOrd="1" destOrd="0" presId="urn:microsoft.com/office/officeart/2008/layout/TitledPictureBlocks"/>
    <dgm:cxn modelId="{6E16959B-B66D-4DC1-9A4D-DE2AA86D4B6E}" type="presParOf" srcId="{4ED8C94D-D58D-47A2-A82F-438C23C13D35}" destId="{83C2E666-30C4-455A-BDAC-02C982F1574B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CE208-5A22-45BC-8DB8-0D3ABCE134EA}">
      <dsp:nvSpPr>
        <dsp:cNvPr id="0" name=""/>
        <dsp:cNvSpPr/>
      </dsp:nvSpPr>
      <dsp:spPr>
        <a:xfrm>
          <a:off x="370485" y="179058"/>
          <a:ext cx="1092235" cy="925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86" b="90000" l="1688" r="95781">
                        <a14:foregroundMark x1="8228" y1="27429" x2="9283" y2="41143"/>
                        <a14:foregroundMark x1="1688" y1="27429" x2="1688" y2="27429"/>
                        <a14:foregroundMark x1="28903" y1="6000" x2="33333" y2="6000"/>
                        <a14:foregroundMark x1="39873" y1="2286" x2="39873" y2="2286"/>
                        <a14:foregroundMark x1="91561" y1="54000" x2="90506" y2="62571"/>
                        <a14:foregroundMark x1="95781" y1="56857" x2="95781" y2="5685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47B6F-0AD9-435D-B094-F3DE852DAD5F}">
      <dsp:nvSpPr>
        <dsp:cNvPr id="0" name=""/>
        <dsp:cNvSpPr/>
      </dsp:nvSpPr>
      <dsp:spPr>
        <a:xfrm>
          <a:off x="370485" y="2595"/>
          <a:ext cx="1092235" cy="159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ESP 8266</a:t>
          </a:r>
          <a:endParaRPr lang="en-ID" sz="700" kern="1200" dirty="0"/>
        </a:p>
      </dsp:txBody>
      <dsp:txXfrm>
        <a:off x="370485" y="2595"/>
        <a:ext cx="1092235" cy="159357"/>
      </dsp:txXfrm>
    </dsp:sp>
    <dsp:sp modelId="{D2B4E9E8-0C36-4848-A3BE-5C08C3B9CD9D}">
      <dsp:nvSpPr>
        <dsp:cNvPr id="0" name=""/>
        <dsp:cNvSpPr/>
      </dsp:nvSpPr>
      <dsp:spPr>
        <a:xfrm>
          <a:off x="370485" y="1427435"/>
          <a:ext cx="1092235" cy="925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7C294-E6A0-443F-B12C-55DA7D9F8DC0}">
      <dsp:nvSpPr>
        <dsp:cNvPr id="0" name=""/>
        <dsp:cNvSpPr/>
      </dsp:nvSpPr>
      <dsp:spPr>
        <a:xfrm>
          <a:off x="370485" y="1250973"/>
          <a:ext cx="1092235" cy="159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DHT 11</a:t>
          </a:r>
          <a:endParaRPr lang="en-ID" sz="700" kern="1200" dirty="0"/>
        </a:p>
      </dsp:txBody>
      <dsp:txXfrm>
        <a:off x="370485" y="1250973"/>
        <a:ext cx="1092235" cy="159357"/>
      </dsp:txXfrm>
    </dsp:sp>
    <dsp:sp modelId="{BDCE0147-1B8F-4163-AEA2-C06D31FCF9B9}">
      <dsp:nvSpPr>
        <dsp:cNvPr id="0" name=""/>
        <dsp:cNvSpPr/>
      </dsp:nvSpPr>
      <dsp:spPr>
        <a:xfrm>
          <a:off x="370485" y="2675813"/>
          <a:ext cx="1092235" cy="925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70" b="98963" l="7000" r="91000">
                        <a14:foregroundMark x1="39333" y1="6963" x2="49556" y2="6963"/>
                        <a14:foregroundMark x1="42778" y1="86222" x2="49222" y2="90667"/>
                        <a14:foregroundMark x1="7111" y1="45333" x2="7111" y2="45333"/>
                        <a14:foregroundMark x1="7778" y1="45926" x2="7778" y2="45926"/>
                        <a14:foregroundMark x1="66444" y1="94222" x2="66444" y2="94222"/>
                        <a14:foregroundMark x1="80000" y1="98667" x2="80000" y2="98667"/>
                        <a14:foregroundMark x1="90333" y1="94222" x2="90333" y2="94222"/>
                        <a14:foregroundMark x1="91333" y1="64741" x2="91333" y2="64741"/>
                        <a14:foregroundMark x1="72444" y1="99111" x2="72444" y2="99111"/>
                        <a14:foregroundMark x1="43333" y1="3111" x2="43333" y2="3111"/>
                        <a14:foregroundMark x1="44222" y1="2370" x2="44222" y2="2370"/>
                        <a14:backgroundMark x1="13222" y1="46815" x2="13222" y2="46815"/>
                        <a14:backgroundMark x1="83667" y1="64741" x2="83667" y2="647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49D8B-FD02-405B-90BE-988050456D07}">
      <dsp:nvSpPr>
        <dsp:cNvPr id="0" name=""/>
        <dsp:cNvSpPr/>
      </dsp:nvSpPr>
      <dsp:spPr>
        <a:xfrm>
          <a:off x="370485" y="2499351"/>
          <a:ext cx="1092235" cy="159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MQ 2</a:t>
          </a:r>
          <a:endParaRPr lang="en-ID" sz="700" kern="1200" dirty="0"/>
        </a:p>
      </dsp:txBody>
      <dsp:txXfrm>
        <a:off x="370485" y="2499351"/>
        <a:ext cx="1092235" cy="159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A6417-8ADF-42CC-9D77-73CD8D65DFE5}">
      <dsp:nvSpPr>
        <dsp:cNvPr id="0" name=""/>
        <dsp:cNvSpPr/>
      </dsp:nvSpPr>
      <dsp:spPr>
        <a:xfrm>
          <a:off x="0" y="187903"/>
          <a:ext cx="1063172" cy="9008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4D906-F171-433D-A000-596D81A0EA92}">
      <dsp:nvSpPr>
        <dsp:cNvPr id="0" name=""/>
        <dsp:cNvSpPr/>
      </dsp:nvSpPr>
      <dsp:spPr>
        <a:xfrm>
          <a:off x="0" y="16136"/>
          <a:ext cx="1063172" cy="1551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Breadboard</a:t>
          </a:r>
          <a:endParaRPr lang="en-ID" sz="700" kern="1200" dirty="0"/>
        </a:p>
      </dsp:txBody>
      <dsp:txXfrm>
        <a:off x="0" y="16136"/>
        <a:ext cx="1063172" cy="155117"/>
      </dsp:txXfrm>
    </dsp:sp>
    <dsp:sp modelId="{754DB4EA-7B7A-4366-B0D6-608AEE3FE54A}">
      <dsp:nvSpPr>
        <dsp:cNvPr id="0" name=""/>
        <dsp:cNvSpPr/>
      </dsp:nvSpPr>
      <dsp:spPr>
        <a:xfrm>
          <a:off x="0" y="1403064"/>
          <a:ext cx="1063172" cy="9008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300" r="93500">
                        <a14:foregroundMark x1="7300" y1="45900" x2="7300" y2="45900"/>
                        <a14:foregroundMark x1="93100" y1="78700" x2="93100" y2="78700"/>
                        <a14:foregroundMark x1="86800" y1="69000" x2="86800" y2="69000"/>
                        <a14:foregroundMark x1="86800" y1="69300" x2="86800" y2="69300"/>
                        <a14:foregroundMark x1="82800" y1="66200" x2="93500" y2="78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B9110-CD4D-40D5-A3B0-F520B6A7D436}">
      <dsp:nvSpPr>
        <dsp:cNvPr id="0" name=""/>
        <dsp:cNvSpPr/>
      </dsp:nvSpPr>
      <dsp:spPr>
        <a:xfrm>
          <a:off x="0" y="1231297"/>
          <a:ext cx="1063172" cy="1551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Kabel Jumper</a:t>
          </a:r>
          <a:endParaRPr lang="en-ID" sz="700" kern="1200" dirty="0"/>
        </a:p>
      </dsp:txBody>
      <dsp:txXfrm>
        <a:off x="0" y="1231297"/>
        <a:ext cx="1063172" cy="155117"/>
      </dsp:txXfrm>
    </dsp:sp>
    <dsp:sp modelId="{ABECE484-ABFF-4744-B513-3A66BDD0C567}">
      <dsp:nvSpPr>
        <dsp:cNvPr id="0" name=""/>
        <dsp:cNvSpPr/>
      </dsp:nvSpPr>
      <dsp:spPr>
        <a:xfrm>
          <a:off x="1309872" y="1428593"/>
          <a:ext cx="1063172" cy="9008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17" y1="35865" x2="58861" y2="41139"/>
                        <a14:foregroundMark x1="48734" y1="36076" x2="48734" y2="36076"/>
                        <a14:foregroundMark x1="39873" y1="36076" x2="39873" y2="36076"/>
                        <a14:foregroundMark x1="32700" y1="36920" x2="32700" y2="40084"/>
                        <a14:foregroundMark x1="40928" y1="38397" x2="41139" y2="42616"/>
                        <a14:foregroundMark x1="39662" y1="46624" x2="39662" y2="4662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F0B43-44A3-4524-BA0E-3399E1F5A42D}">
      <dsp:nvSpPr>
        <dsp:cNvPr id="0" name=""/>
        <dsp:cNvSpPr/>
      </dsp:nvSpPr>
      <dsp:spPr>
        <a:xfrm>
          <a:off x="1309872" y="1256829"/>
          <a:ext cx="1063172" cy="1551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LED</a:t>
          </a:r>
          <a:endParaRPr lang="en-ID" sz="700" kern="1200" dirty="0"/>
        </a:p>
      </dsp:txBody>
      <dsp:txXfrm>
        <a:off x="1309872" y="1256829"/>
        <a:ext cx="1063172" cy="155117"/>
      </dsp:txXfrm>
    </dsp:sp>
    <dsp:sp modelId="{25C2B168-646F-4755-BB9E-B00AA997DD11}">
      <dsp:nvSpPr>
        <dsp:cNvPr id="0" name=""/>
        <dsp:cNvSpPr/>
      </dsp:nvSpPr>
      <dsp:spPr>
        <a:xfrm>
          <a:off x="1313955" y="138780"/>
          <a:ext cx="1063172" cy="9008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500" r="90000">
                        <a14:foregroundMark x1="9500" y1="35600" x2="9500" y2="35600"/>
                        <a14:foregroundMark x1="8500" y1="35600" x2="8500" y2="35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E4F8A-9A77-4161-8EDD-61A6B9CF3FDE}">
      <dsp:nvSpPr>
        <dsp:cNvPr id="0" name=""/>
        <dsp:cNvSpPr/>
      </dsp:nvSpPr>
      <dsp:spPr>
        <a:xfrm>
          <a:off x="1316761" y="16138"/>
          <a:ext cx="1063172" cy="1551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Buzzer</a:t>
          </a:r>
          <a:endParaRPr lang="en-ID" sz="700" kern="1200" dirty="0"/>
        </a:p>
      </dsp:txBody>
      <dsp:txXfrm>
        <a:off x="1316761" y="16138"/>
        <a:ext cx="1063172" cy="155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6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3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6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2274;g2049155d6b1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4" name="Google Shape;2275;g2049155d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Google Shape;2386;ga1242414e1_0_28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3" name="Google Shape;2387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Google Shape;2426;ga1242414e1_0_30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86" name="Google Shape;2427;ga1242414e1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Google Shape;2811;g8b385fd27f_2_1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44" name="Google Shape;2812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Google Shape;2281;g8b385fd27f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9" name="Google Shape;2282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Google Shape;2327;ga1242414e1_0_308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17" name="Google Shape;2328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Google Shape;2357;ga1242414e1_0_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5" name="Google Shape;2358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Google Shape;2374;ga1242414e1_0_4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23" name="Google Shape;2375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Google Shape;2374;ga1242414e1_0_4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34" name="Google Shape;2375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Google Shape;2412;ga1242414e1_0_2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89" name="Google Shape;2413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Google Shape;2308;ga1242414e1_0_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56" name="Google Shape;2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Google Shape;2308;ga1242414e1_0_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59" name="Google Shape;2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jpe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26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9;p2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578" name="Google Shape;10;p2"/>
          <p:cNvSpPr/>
          <p:nvPr/>
        </p:nvSpPr>
        <p:spPr>
          <a:xfrm>
            <a:off x="6220725" y="0"/>
            <a:ext cx="2923500" cy="51435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" name="Google Shape;11;p2"/>
          <p:cNvGrpSpPr/>
          <p:nvPr/>
        </p:nvGrpSpPr>
        <p:grpSpPr>
          <a:xfrm>
            <a:off x="7933020" y="4114401"/>
            <a:ext cx="1656312" cy="1660374"/>
            <a:chOff x="2929375" y="236175"/>
            <a:chExt cx="805325" cy="807300"/>
          </a:xfrm>
        </p:grpSpPr>
        <p:sp>
          <p:nvSpPr>
            <p:cNvPr id="1048579" name="Google Shape;12;p2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0" name="Google Shape;13;p2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1" name="Google Shape;14;p2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2" name="Google Shape;15;p2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3" name="Google Shape;16;p2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4" name="Google Shape;17;p2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5" name="Google Shape;18;p2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6" name="Google Shape;19;p2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7" name="Google Shape;20;p2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8" name="Google Shape;21;p2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9" name="Google Shape;22;p2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0" name="Google Shape;23;p2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1" name="Google Shape;24;p2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2" name="Google Shape;25;p2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3" name="Google Shape;26;p2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4" name="Google Shape;27;p2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5" name="Google Shape;28;p2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6" name="Google Shape;29;p2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7" name="Google Shape;30;p2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31;p2"/>
          <p:cNvGrpSpPr/>
          <p:nvPr/>
        </p:nvGrpSpPr>
        <p:grpSpPr>
          <a:xfrm>
            <a:off x="4302988" y="231550"/>
            <a:ext cx="538025" cy="157800"/>
            <a:chOff x="2575325" y="1348650"/>
            <a:chExt cx="538025" cy="157800"/>
          </a:xfrm>
        </p:grpSpPr>
        <p:sp>
          <p:nvSpPr>
            <p:cNvPr id="1048598" name="Google Shape;32;p2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9" name="Google Shape;33;p2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0" name="Google Shape;34;p2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" name="Google Shape;35;p2"/>
          <p:cNvGrpSpPr/>
          <p:nvPr/>
        </p:nvGrpSpPr>
        <p:grpSpPr>
          <a:xfrm>
            <a:off x="323639" y="4144000"/>
            <a:ext cx="925310" cy="943383"/>
            <a:chOff x="595389" y="1761100"/>
            <a:chExt cx="925310" cy="943383"/>
          </a:xfrm>
        </p:grpSpPr>
        <p:cxnSp>
          <p:nvCxnSpPr>
            <p:cNvPr id="3145728" name="Google Shape;36;p2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29" name="Google Shape;37;p2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0" name="Google Shape;38;p2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9;p2"/>
          <p:cNvGrpSpPr/>
          <p:nvPr/>
        </p:nvGrpSpPr>
        <p:grpSpPr>
          <a:xfrm>
            <a:off x="-262436" y="-403375"/>
            <a:ext cx="925310" cy="943383"/>
            <a:chOff x="595389" y="1761100"/>
            <a:chExt cx="925310" cy="943383"/>
          </a:xfrm>
        </p:grpSpPr>
        <p:cxnSp>
          <p:nvCxnSpPr>
            <p:cNvPr id="3145731" name="Google Shape;40;p2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2" name="Google Shape;41;p2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3" name="Google Shape;42;p2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" name="Google Shape;43;p2"/>
          <p:cNvGrpSpPr/>
          <p:nvPr/>
        </p:nvGrpSpPr>
        <p:grpSpPr>
          <a:xfrm rot="5400000">
            <a:off x="7926547" y="2473475"/>
            <a:ext cx="1584577" cy="196549"/>
            <a:chOff x="750197" y="155825"/>
            <a:chExt cx="1584577" cy="196549"/>
          </a:xfrm>
        </p:grpSpPr>
        <p:sp>
          <p:nvSpPr>
            <p:cNvPr id="1048601" name="Google Shape;44;p2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2" name="Google Shape;45;p2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3" name="Google Shape;46;p2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4" name="Google Shape;47;p2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5" name="Google Shape;48;p2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6" name="Google Shape;49;p2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7" name="Google Shape;50;p2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8" name="Google Shape;51;p2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9" name="Google Shape;52;p2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0" name="Google Shape;53;p2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1" name="Google Shape;54;p2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2" name="Google Shape;55;p2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3" name="Google Shape;56;p2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4" name="Google Shape;57;p2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5" name="Google Shape;58;p2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6" name="Google Shape;59;p2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7" name="Google Shape;60;p2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8" name="Google Shape;61;p2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19" name="Google Shape;62;p2"/>
          <p:cNvSpPr txBox="1">
            <a:spLocks noGrp="1"/>
          </p:cNvSpPr>
          <p:nvPr>
            <p:ph type="ctrTitle"/>
          </p:nvPr>
        </p:nvSpPr>
        <p:spPr>
          <a:xfrm>
            <a:off x="847200" y="1183975"/>
            <a:ext cx="3914100" cy="2460300"/>
          </a:xfrm>
          <a:prstGeom prst="rect"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8620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847125" y="3738100"/>
            <a:ext cx="3914100" cy="4059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8621" name="Google Shape;64;p2"/>
          <p:cNvSpPr>
            <a:spLocks noGrp="1"/>
          </p:cNvSpPr>
          <p:nvPr>
            <p:ph type="pic" idx="2"/>
          </p:nvPr>
        </p:nvSpPr>
        <p:spPr>
          <a:xfrm>
            <a:off x="4891175" y="1183975"/>
            <a:ext cx="3405600" cy="29406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7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768;p29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835" name="Google Shape;1769;p29"/>
          <p:cNvSpPr/>
          <p:nvPr/>
        </p:nvSpPr>
        <p:spPr>
          <a:xfrm>
            <a:off x="0" y="0"/>
            <a:ext cx="1339800" cy="51435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" name="Google Shape;1770;p29"/>
          <p:cNvGrpSpPr/>
          <p:nvPr/>
        </p:nvGrpSpPr>
        <p:grpSpPr>
          <a:xfrm>
            <a:off x="8632895" y="1741563"/>
            <a:ext cx="1656312" cy="1660374"/>
            <a:chOff x="2929375" y="236175"/>
            <a:chExt cx="805325" cy="807300"/>
          </a:xfrm>
        </p:grpSpPr>
        <p:sp>
          <p:nvSpPr>
            <p:cNvPr id="1048836" name="Google Shape;1771;p29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7" name="Google Shape;1772;p29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8" name="Google Shape;1773;p29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9" name="Google Shape;1774;p29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0" name="Google Shape;1775;p29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1" name="Google Shape;1776;p29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2" name="Google Shape;1777;p29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3" name="Google Shape;1778;p29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4" name="Google Shape;1779;p29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5" name="Google Shape;1780;p29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6" name="Google Shape;1781;p29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7" name="Google Shape;1782;p29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8" name="Google Shape;1783;p29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9" name="Google Shape;1784;p29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0" name="Google Shape;1785;p29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1" name="Google Shape;1786;p29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2" name="Google Shape;1787;p29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3" name="Google Shape;1788;p29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4" name="Google Shape;1789;p29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" name="Google Shape;1790;p29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1048855" name="Google Shape;1791;p29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6" name="Google Shape;1792;p29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7" name="Google Shape;1793;p29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" name="Google Shape;1794;p29"/>
          <p:cNvGrpSpPr/>
          <p:nvPr/>
        </p:nvGrpSpPr>
        <p:grpSpPr>
          <a:xfrm>
            <a:off x="-253511" y="68312"/>
            <a:ext cx="925310" cy="943383"/>
            <a:chOff x="595389" y="1761100"/>
            <a:chExt cx="925310" cy="943383"/>
          </a:xfrm>
        </p:grpSpPr>
        <p:cxnSp>
          <p:nvCxnSpPr>
            <p:cNvPr id="3145761" name="Google Shape;1795;p29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2" name="Google Shape;1796;p29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3" name="Google Shape;1797;p29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1798;p29"/>
          <p:cNvGrpSpPr/>
          <p:nvPr/>
        </p:nvGrpSpPr>
        <p:grpSpPr>
          <a:xfrm>
            <a:off x="8580189" y="4463100"/>
            <a:ext cx="925310" cy="943383"/>
            <a:chOff x="595389" y="1761100"/>
            <a:chExt cx="925310" cy="943383"/>
          </a:xfrm>
        </p:grpSpPr>
        <p:cxnSp>
          <p:nvCxnSpPr>
            <p:cNvPr id="3145764" name="Google Shape;1799;p29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5" name="Google Shape;1800;p29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6" name="Google Shape;1801;p29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1802;p29"/>
          <p:cNvGrpSpPr/>
          <p:nvPr/>
        </p:nvGrpSpPr>
        <p:grpSpPr>
          <a:xfrm>
            <a:off x="6839422" y="213225"/>
            <a:ext cx="1584577" cy="196549"/>
            <a:chOff x="750197" y="155825"/>
            <a:chExt cx="1584577" cy="196549"/>
          </a:xfrm>
        </p:grpSpPr>
        <p:sp>
          <p:nvSpPr>
            <p:cNvPr id="1048858" name="Google Shape;1803;p29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9" name="Google Shape;1804;p29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0" name="Google Shape;1805;p29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1" name="Google Shape;1806;p29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2" name="Google Shape;1807;p29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3" name="Google Shape;1808;p29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4" name="Google Shape;1809;p29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5" name="Google Shape;1810;p29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6" name="Google Shape;1811;p29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7" name="Google Shape;1812;p29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8" name="Google Shape;1813;p29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9" name="Google Shape;1814;p29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0" name="Google Shape;1815;p29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1" name="Google Shape;1816;p29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2" name="Google Shape;1817;p29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3" name="Google Shape;1818;p29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4" name="Google Shape;1819;p29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5" name="Google Shape;1820;p29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76" name="Google Shape;182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8877" name="Google Shape;1822;p29"/>
          <p:cNvSpPr txBox="1">
            <a:spLocks noGrp="1"/>
          </p:cNvSpPr>
          <p:nvPr>
            <p:ph type="subTitle" idx="1"/>
          </p:nvPr>
        </p:nvSpPr>
        <p:spPr>
          <a:xfrm>
            <a:off x="3778749" y="1963799"/>
            <a:ext cx="2231400" cy="555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78" name="Google Shape;1823;p29"/>
          <p:cNvSpPr txBox="1">
            <a:spLocks noGrp="1"/>
          </p:cNvSpPr>
          <p:nvPr>
            <p:ph type="subTitle" idx="2"/>
          </p:nvPr>
        </p:nvSpPr>
        <p:spPr>
          <a:xfrm>
            <a:off x="6192753" y="1963799"/>
            <a:ext cx="2231400" cy="555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79" name="Google Shape;1824;p29"/>
          <p:cNvSpPr txBox="1">
            <a:spLocks noGrp="1"/>
          </p:cNvSpPr>
          <p:nvPr>
            <p:ph type="subTitle" idx="3"/>
          </p:nvPr>
        </p:nvSpPr>
        <p:spPr>
          <a:xfrm>
            <a:off x="3778653" y="3525209"/>
            <a:ext cx="2231400" cy="555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80" name="Google Shape;1825;p29"/>
          <p:cNvSpPr txBox="1">
            <a:spLocks noGrp="1"/>
          </p:cNvSpPr>
          <p:nvPr>
            <p:ph type="subTitle" idx="4"/>
          </p:nvPr>
        </p:nvSpPr>
        <p:spPr>
          <a:xfrm>
            <a:off x="6192619" y="3525209"/>
            <a:ext cx="2231400" cy="555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81" name="Google Shape;1826;p29"/>
          <p:cNvSpPr txBox="1">
            <a:spLocks noGrp="1"/>
          </p:cNvSpPr>
          <p:nvPr>
            <p:ph type="subTitle" idx="5"/>
          </p:nvPr>
        </p:nvSpPr>
        <p:spPr>
          <a:xfrm>
            <a:off x="3778600" y="1646525"/>
            <a:ext cx="22314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82" name="Google Shape;1827;p29"/>
          <p:cNvSpPr txBox="1">
            <a:spLocks noGrp="1"/>
          </p:cNvSpPr>
          <p:nvPr>
            <p:ph type="subTitle" idx="6"/>
          </p:nvPr>
        </p:nvSpPr>
        <p:spPr>
          <a:xfrm>
            <a:off x="6192536" y="1646525"/>
            <a:ext cx="22314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83" name="Google Shape;1828;p29"/>
          <p:cNvSpPr txBox="1">
            <a:spLocks noGrp="1"/>
          </p:cNvSpPr>
          <p:nvPr>
            <p:ph type="subTitle" idx="7"/>
          </p:nvPr>
        </p:nvSpPr>
        <p:spPr>
          <a:xfrm>
            <a:off x="3778600" y="3194884"/>
            <a:ext cx="22314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84" name="Google Shape;1829;p29"/>
          <p:cNvSpPr txBox="1">
            <a:spLocks noGrp="1"/>
          </p:cNvSpPr>
          <p:nvPr>
            <p:ph type="subTitle" idx="8"/>
          </p:nvPr>
        </p:nvSpPr>
        <p:spPr>
          <a:xfrm>
            <a:off x="6192536" y="3194884"/>
            <a:ext cx="22314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85" name="Google Shape;1830;p29"/>
          <p:cNvSpPr>
            <a:spLocks noGrp="1"/>
          </p:cNvSpPr>
          <p:nvPr>
            <p:ph type="pic" idx="9"/>
          </p:nvPr>
        </p:nvSpPr>
        <p:spPr>
          <a:xfrm>
            <a:off x="921425" y="1443900"/>
            <a:ext cx="2579100" cy="28542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19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2062;p33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9087" name="Google Shape;2063;p33"/>
          <p:cNvSpPr/>
          <p:nvPr/>
        </p:nvSpPr>
        <p:spPr>
          <a:xfrm>
            <a:off x="0" y="0"/>
            <a:ext cx="2891400" cy="51435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0" name="Google Shape;2064;p33"/>
          <p:cNvGrpSpPr/>
          <p:nvPr/>
        </p:nvGrpSpPr>
        <p:grpSpPr>
          <a:xfrm>
            <a:off x="8423995" y="1741563"/>
            <a:ext cx="1656312" cy="1660374"/>
            <a:chOff x="2929375" y="236175"/>
            <a:chExt cx="805325" cy="807300"/>
          </a:xfrm>
        </p:grpSpPr>
        <p:sp>
          <p:nvSpPr>
            <p:cNvPr id="1049088" name="Google Shape;2065;p33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9" name="Google Shape;2066;p33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0" name="Google Shape;2067;p33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1" name="Google Shape;2068;p33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2" name="Google Shape;2069;p33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3" name="Google Shape;2070;p33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4" name="Google Shape;2071;p33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5" name="Google Shape;2072;p33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6" name="Google Shape;2073;p33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7" name="Google Shape;2074;p33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8" name="Google Shape;2075;p33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9" name="Google Shape;2076;p33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0" name="Google Shape;2077;p33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1" name="Google Shape;2078;p33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2" name="Google Shape;2079;p33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3" name="Google Shape;2080;p33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4" name="Google Shape;2081;p33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5" name="Google Shape;2082;p33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6" name="Google Shape;2083;p33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" name="Google Shape;2084;p33"/>
          <p:cNvGrpSpPr/>
          <p:nvPr/>
        </p:nvGrpSpPr>
        <p:grpSpPr>
          <a:xfrm>
            <a:off x="1017275" y="4749000"/>
            <a:ext cx="538025" cy="157800"/>
            <a:chOff x="2575325" y="1348650"/>
            <a:chExt cx="538025" cy="157800"/>
          </a:xfrm>
        </p:grpSpPr>
        <p:sp>
          <p:nvSpPr>
            <p:cNvPr id="1049107" name="Google Shape;2085;p33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8" name="Google Shape;2086;p33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9" name="Google Shape;2087;p33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" name="Google Shape;2088;p33"/>
          <p:cNvGrpSpPr/>
          <p:nvPr/>
        </p:nvGrpSpPr>
        <p:grpSpPr>
          <a:xfrm>
            <a:off x="7961339" y="111175"/>
            <a:ext cx="925310" cy="943383"/>
            <a:chOff x="595389" y="1761100"/>
            <a:chExt cx="925310" cy="943383"/>
          </a:xfrm>
        </p:grpSpPr>
        <p:cxnSp>
          <p:nvCxnSpPr>
            <p:cNvPr id="3145785" name="Google Shape;2089;p33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6" name="Google Shape;2090;p33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7" name="Google Shape;2091;p33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2092;p33"/>
          <p:cNvGrpSpPr/>
          <p:nvPr/>
        </p:nvGrpSpPr>
        <p:grpSpPr>
          <a:xfrm>
            <a:off x="-262436" y="2203875"/>
            <a:ext cx="925310" cy="943383"/>
            <a:chOff x="595389" y="1761100"/>
            <a:chExt cx="925310" cy="943383"/>
          </a:xfrm>
        </p:grpSpPr>
        <p:cxnSp>
          <p:nvCxnSpPr>
            <p:cNvPr id="3145788" name="Google Shape;2093;p33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9" name="Google Shape;2094;p33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0" name="Google Shape;2095;p33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2096;p33"/>
          <p:cNvGrpSpPr/>
          <p:nvPr/>
        </p:nvGrpSpPr>
        <p:grpSpPr>
          <a:xfrm>
            <a:off x="1017285" y="155825"/>
            <a:ext cx="1584577" cy="196549"/>
            <a:chOff x="750197" y="155825"/>
            <a:chExt cx="1584577" cy="196549"/>
          </a:xfrm>
        </p:grpSpPr>
        <p:sp>
          <p:nvSpPr>
            <p:cNvPr id="1049110" name="Google Shape;2097;p33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1" name="Google Shape;2098;p33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2" name="Google Shape;2099;p33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3" name="Google Shape;2100;p33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4" name="Google Shape;2101;p33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5" name="Google Shape;2102;p33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6" name="Google Shape;2103;p33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7" name="Google Shape;2104;p33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8" name="Google Shape;2105;p33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19" name="Google Shape;2106;p33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0" name="Google Shape;2107;p33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1" name="Google Shape;2108;p33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2" name="Google Shape;2109;p33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3" name="Google Shape;2110;p33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4" name="Google Shape;2111;p33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5" name="Google Shape;2112;p33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6" name="Google Shape;2113;p33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27" name="Google Shape;2114;p33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128" name="Google Shape;2115;p33"/>
          <p:cNvSpPr txBox="1">
            <a:spLocks noGrp="1"/>
          </p:cNvSpPr>
          <p:nvPr>
            <p:ph type="subTitle" idx="1"/>
          </p:nvPr>
        </p:nvSpPr>
        <p:spPr>
          <a:xfrm>
            <a:off x="4572000" y="1471301"/>
            <a:ext cx="3852000" cy="1073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9129" name="Google Shape;2116;p33"/>
          <p:cNvSpPr txBox="1">
            <a:spLocks noGrp="1"/>
          </p:cNvSpPr>
          <p:nvPr>
            <p:ph type="ctrTitle"/>
          </p:nvPr>
        </p:nvSpPr>
        <p:spPr>
          <a:xfrm flipH="1">
            <a:off x="4572000" y="574895"/>
            <a:ext cx="3852000" cy="9981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9130" name="Google Shape;2117;p33"/>
          <p:cNvSpPr txBox="1"/>
          <p:nvPr/>
        </p:nvSpPr>
        <p:spPr>
          <a:xfrm>
            <a:off x="4940088" y="3578700"/>
            <a:ext cx="3115800" cy="728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1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sz="1100" lang="en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/>
              </a:rPr>
              <a:t>Slidesgo</a:t>
            </a:r>
            <a:r>
              <a:rPr b="1" sz="11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sz="11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includes icons by </a:t>
            </a:r>
            <a:r>
              <a:rPr b="1" sz="1100" lang="en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/>
              </a:rPr>
              <a:t>Flaticon</a:t>
            </a:r>
            <a:r>
              <a:rPr sz="11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sz="1100" lang="en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/>
              </a:rPr>
              <a:t>Freepik</a:t>
            </a:r>
            <a:r>
              <a:rPr sz="11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1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49131" name="Google Shape;2118;p33"/>
          <p:cNvSpPr>
            <a:spLocks noGrp="1"/>
          </p:cNvSpPr>
          <p:nvPr>
            <p:ph type="pic" idx="2"/>
          </p:nvPr>
        </p:nvSpPr>
        <p:spPr>
          <a:xfrm>
            <a:off x="1017275" y="540000"/>
            <a:ext cx="2579100" cy="39558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3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2120;p34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grpSp>
        <p:nvGrpSpPr>
          <p:cNvPr id="140" name="Google Shape;2121;p34"/>
          <p:cNvGrpSpPr/>
          <p:nvPr/>
        </p:nvGrpSpPr>
        <p:grpSpPr>
          <a:xfrm>
            <a:off x="-943205" y="4190838"/>
            <a:ext cx="1656312" cy="1660374"/>
            <a:chOff x="2929375" y="236175"/>
            <a:chExt cx="805325" cy="807300"/>
          </a:xfrm>
        </p:grpSpPr>
        <p:sp>
          <p:nvSpPr>
            <p:cNvPr id="1049204" name="Google Shape;2122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5" name="Google Shape;2123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6" name="Google Shape;2124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7" name="Google Shape;2125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8" name="Google Shape;2126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9" name="Google Shape;2127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0" name="Google Shape;2128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1" name="Google Shape;2129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2" name="Google Shape;2130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3" name="Google Shape;2131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4" name="Google Shape;2132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5" name="Google Shape;2133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6" name="Google Shape;2134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7" name="Google Shape;2135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8" name="Google Shape;2136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9" name="Google Shape;2137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0" name="Google Shape;2138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1" name="Google Shape;2139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2" name="Google Shape;2140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2141;p34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1049223" name="Google Shape;2142;p34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4" name="Google Shape;2143;p34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5" name="Google Shape;2144;p34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" name="Google Shape;2145;p34"/>
          <p:cNvGrpSpPr/>
          <p:nvPr/>
        </p:nvGrpSpPr>
        <p:grpSpPr>
          <a:xfrm>
            <a:off x="-289536" y="342037"/>
            <a:ext cx="925310" cy="943383"/>
            <a:chOff x="595389" y="1761100"/>
            <a:chExt cx="925310" cy="943383"/>
          </a:xfrm>
        </p:grpSpPr>
        <p:cxnSp>
          <p:nvCxnSpPr>
            <p:cNvPr id="3145797" name="Google Shape;2146;p34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8" name="Google Shape;2147;p34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9" name="Google Shape;2148;p34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" name="Google Shape;2149;p34"/>
          <p:cNvGrpSpPr/>
          <p:nvPr/>
        </p:nvGrpSpPr>
        <p:grpSpPr>
          <a:xfrm>
            <a:off x="8659439" y="4065800"/>
            <a:ext cx="925310" cy="943383"/>
            <a:chOff x="595389" y="1761100"/>
            <a:chExt cx="925310" cy="943383"/>
          </a:xfrm>
        </p:grpSpPr>
        <p:cxnSp>
          <p:nvCxnSpPr>
            <p:cNvPr id="3145800" name="Google Shape;2150;p34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801" name="Google Shape;2151;p34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802" name="Google Shape;2152;p34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4" name="Google Shape;2153;p34"/>
          <p:cNvGrpSpPr/>
          <p:nvPr/>
        </p:nvGrpSpPr>
        <p:grpSpPr>
          <a:xfrm>
            <a:off x="3779697" y="213225"/>
            <a:ext cx="1584577" cy="196549"/>
            <a:chOff x="750197" y="155825"/>
            <a:chExt cx="1584577" cy="196549"/>
          </a:xfrm>
        </p:grpSpPr>
        <p:sp>
          <p:nvSpPr>
            <p:cNvPr id="1049226" name="Google Shape;2154;p34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7" name="Google Shape;2155;p34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8" name="Google Shape;2156;p34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29" name="Google Shape;2157;p34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0" name="Google Shape;2158;p34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1" name="Google Shape;2159;p34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2" name="Google Shape;2160;p34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3" name="Google Shape;2161;p34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4" name="Google Shape;2162;p34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5" name="Google Shape;2163;p34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6" name="Google Shape;2164;p34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7" name="Google Shape;2165;p34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8" name="Google Shape;2166;p34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9" name="Google Shape;2167;p34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0" name="Google Shape;2168;p34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1" name="Google Shape;2169;p34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2" name="Google Shape;2170;p34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3" name="Google Shape;2171;p34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" name="Google Shape;2172;p34"/>
          <p:cNvGrpSpPr/>
          <p:nvPr/>
        </p:nvGrpSpPr>
        <p:grpSpPr>
          <a:xfrm>
            <a:off x="8293945" y="-374937"/>
            <a:ext cx="1656312" cy="1660374"/>
            <a:chOff x="2929375" y="236175"/>
            <a:chExt cx="805325" cy="807300"/>
          </a:xfrm>
        </p:grpSpPr>
        <p:sp>
          <p:nvSpPr>
            <p:cNvPr id="1049244" name="Google Shape;2173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5" name="Google Shape;2174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6" name="Google Shape;2175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7" name="Google Shape;2176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8" name="Google Shape;2177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9" name="Google Shape;2178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0" name="Google Shape;2179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1" name="Google Shape;2180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2" name="Google Shape;2181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3" name="Google Shape;2182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4" name="Google Shape;2183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5" name="Google Shape;2184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6" name="Google Shape;2185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7" name="Google Shape;2186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8" name="Google Shape;2187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9" name="Google Shape;2188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0" name="Google Shape;2189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1" name="Google Shape;2190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2" name="Google Shape;2191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174" name="Google Shape;2192;p34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940350" y="766000"/>
            <a:ext cx="2413750" cy="3620626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3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2194;p35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grpSp>
        <p:nvGrpSpPr>
          <p:cNvPr id="132" name="Google Shape;2195;p35"/>
          <p:cNvGrpSpPr/>
          <p:nvPr/>
        </p:nvGrpSpPr>
        <p:grpSpPr>
          <a:xfrm>
            <a:off x="-943205" y="812288"/>
            <a:ext cx="1656312" cy="1660374"/>
            <a:chOff x="2929375" y="236175"/>
            <a:chExt cx="805325" cy="807300"/>
          </a:xfrm>
        </p:grpSpPr>
        <p:sp>
          <p:nvSpPr>
            <p:cNvPr id="1049145" name="Google Shape;2196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46" name="Google Shape;2197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47" name="Google Shape;2198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48" name="Google Shape;2199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49" name="Google Shape;2200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0" name="Google Shape;2201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1" name="Google Shape;2202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2" name="Google Shape;2203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3" name="Google Shape;2204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4" name="Google Shape;2205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5" name="Google Shape;2206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6" name="Google Shape;2207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7" name="Google Shape;2208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8" name="Google Shape;2209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9" name="Google Shape;2210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0" name="Google Shape;2211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1" name="Google Shape;2212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2" name="Google Shape;2213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3" name="Google Shape;2214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" name="Google Shape;2215;p35"/>
          <p:cNvGrpSpPr/>
          <p:nvPr/>
        </p:nvGrpSpPr>
        <p:grpSpPr>
          <a:xfrm>
            <a:off x="8236250" y="4715075"/>
            <a:ext cx="538025" cy="157800"/>
            <a:chOff x="2575325" y="1348650"/>
            <a:chExt cx="538025" cy="157800"/>
          </a:xfrm>
        </p:grpSpPr>
        <p:sp>
          <p:nvSpPr>
            <p:cNvPr id="1049164" name="Google Shape;2216;p35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5" name="Google Shape;2217;p35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6" name="Google Shape;2218;p35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2219;p35"/>
          <p:cNvGrpSpPr/>
          <p:nvPr/>
        </p:nvGrpSpPr>
        <p:grpSpPr>
          <a:xfrm>
            <a:off x="7735464" y="-403388"/>
            <a:ext cx="925310" cy="943383"/>
            <a:chOff x="595389" y="1761100"/>
            <a:chExt cx="925310" cy="943383"/>
          </a:xfrm>
        </p:grpSpPr>
        <p:cxnSp>
          <p:nvCxnSpPr>
            <p:cNvPr id="3145791" name="Google Shape;2220;p35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2" name="Google Shape;2221;p35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3" name="Google Shape;2222;p35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" name="Google Shape;2223;p35"/>
          <p:cNvGrpSpPr/>
          <p:nvPr/>
        </p:nvGrpSpPr>
        <p:grpSpPr>
          <a:xfrm>
            <a:off x="-577711" y="3820875"/>
            <a:ext cx="925310" cy="943383"/>
            <a:chOff x="595389" y="1761100"/>
            <a:chExt cx="925310" cy="943383"/>
          </a:xfrm>
        </p:grpSpPr>
        <p:cxnSp>
          <p:nvCxnSpPr>
            <p:cNvPr id="3145794" name="Google Shape;2224;p35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5" name="Google Shape;2225;p35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96" name="Google Shape;2226;p35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2227;p35"/>
          <p:cNvGrpSpPr/>
          <p:nvPr/>
        </p:nvGrpSpPr>
        <p:grpSpPr>
          <a:xfrm>
            <a:off x="305597" y="213225"/>
            <a:ext cx="1584577" cy="196549"/>
            <a:chOff x="750197" y="155825"/>
            <a:chExt cx="1584577" cy="196549"/>
          </a:xfrm>
        </p:grpSpPr>
        <p:sp>
          <p:nvSpPr>
            <p:cNvPr id="1049167" name="Google Shape;2228;p35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8" name="Google Shape;2229;p35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9" name="Google Shape;2230;p35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0" name="Google Shape;2231;p35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1" name="Google Shape;2232;p35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2" name="Google Shape;2233;p35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3" name="Google Shape;2234;p35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4" name="Google Shape;2235;p35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5" name="Google Shape;2236;p35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6" name="Google Shape;2237;p35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7" name="Google Shape;2238;p35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8" name="Google Shape;2239;p35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9" name="Google Shape;2240;p35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0" name="Google Shape;2241;p35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1" name="Google Shape;2242;p35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2" name="Google Shape;2243;p35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3" name="Google Shape;2244;p35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4" name="Google Shape;2245;p35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" name="Google Shape;2246;p35"/>
          <p:cNvGrpSpPr/>
          <p:nvPr/>
        </p:nvGrpSpPr>
        <p:grpSpPr>
          <a:xfrm>
            <a:off x="8313670" y="2728488"/>
            <a:ext cx="1656312" cy="1660374"/>
            <a:chOff x="2929375" y="236175"/>
            <a:chExt cx="805325" cy="807300"/>
          </a:xfrm>
        </p:grpSpPr>
        <p:sp>
          <p:nvSpPr>
            <p:cNvPr id="1049185" name="Google Shape;2247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6" name="Google Shape;2248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7" name="Google Shape;2249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8" name="Google Shape;2250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9" name="Google Shape;2251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0" name="Google Shape;2252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1" name="Google Shape;2253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2" name="Google Shape;2254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3" name="Google Shape;2255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4" name="Google Shape;2256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5" name="Google Shape;2257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6" name="Google Shape;2258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7" name="Google Shape;2259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8" name="Google Shape;2260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9" name="Google Shape;2261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0" name="Google Shape;2262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1" name="Google Shape;2263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2" name="Google Shape;2264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3" name="Google Shape;2265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172" name="Google Shape;2266;p3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2484" r="10795"/>
          <a:stretch>
            <a:fillRect/>
          </a:stretch>
        </p:blipFill>
        <p:spPr>
          <a:xfrm>
            <a:off x="5704419" y="1382887"/>
            <a:ext cx="2386925" cy="2386851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7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239;p6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grpSp>
        <p:nvGrpSpPr>
          <p:cNvPr id="38" name="Google Shape;240;p6"/>
          <p:cNvGrpSpPr/>
          <p:nvPr/>
        </p:nvGrpSpPr>
        <p:grpSpPr>
          <a:xfrm>
            <a:off x="-589830" y="4147826"/>
            <a:ext cx="1656312" cy="1660374"/>
            <a:chOff x="2929375" y="236175"/>
            <a:chExt cx="805325" cy="807300"/>
          </a:xfrm>
        </p:grpSpPr>
        <p:sp>
          <p:nvSpPr>
            <p:cNvPr id="1048625" name="Google Shape;241;p6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6" name="Google Shape;242;p6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7" name="Google Shape;243;p6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8" name="Google Shape;244;p6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9" name="Google Shape;245;p6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0" name="Google Shape;246;p6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1" name="Google Shape;247;p6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2" name="Google Shape;248;p6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3" name="Google Shape;249;p6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4" name="Google Shape;250;p6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5" name="Google Shape;251;p6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6" name="Google Shape;252;p6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7" name="Google Shape;253;p6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8" name="Google Shape;254;p6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9" name="Google Shape;255;p6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0" name="Google Shape;256;p6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1" name="Google Shape;257;p6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2" name="Google Shape;258;p6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3" name="Google Shape;259;p6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" name="Google Shape;260;p6"/>
          <p:cNvGrpSpPr/>
          <p:nvPr/>
        </p:nvGrpSpPr>
        <p:grpSpPr>
          <a:xfrm>
            <a:off x="4302988" y="4736600"/>
            <a:ext cx="538025" cy="157800"/>
            <a:chOff x="2575325" y="1348650"/>
            <a:chExt cx="538025" cy="157800"/>
          </a:xfrm>
        </p:grpSpPr>
        <p:sp>
          <p:nvSpPr>
            <p:cNvPr id="1048644" name="Google Shape;261;p6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5" name="Google Shape;262;p6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6" name="Google Shape;263;p6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264;p6"/>
          <p:cNvGrpSpPr/>
          <p:nvPr/>
        </p:nvGrpSpPr>
        <p:grpSpPr>
          <a:xfrm>
            <a:off x="-459161" y="2057037"/>
            <a:ext cx="925310" cy="943383"/>
            <a:chOff x="595389" y="1761100"/>
            <a:chExt cx="925310" cy="943383"/>
          </a:xfrm>
        </p:grpSpPr>
        <p:cxnSp>
          <p:nvCxnSpPr>
            <p:cNvPr id="3145734" name="Google Shape;265;p6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5" name="Google Shape;266;p6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6" name="Google Shape;267;p6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Google Shape;268;p6"/>
          <p:cNvGrpSpPr/>
          <p:nvPr/>
        </p:nvGrpSpPr>
        <p:grpSpPr>
          <a:xfrm flipH="1">
            <a:off x="8575464" y="113150"/>
            <a:ext cx="925310" cy="943383"/>
            <a:chOff x="595389" y="1761100"/>
            <a:chExt cx="925310" cy="943383"/>
          </a:xfrm>
        </p:grpSpPr>
        <p:cxnSp>
          <p:nvCxnSpPr>
            <p:cNvPr id="3145737" name="Google Shape;269;p6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8" name="Google Shape;270;p6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39" name="Google Shape;271;p6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" name="Google Shape;272;p6"/>
          <p:cNvGrpSpPr/>
          <p:nvPr/>
        </p:nvGrpSpPr>
        <p:grpSpPr>
          <a:xfrm>
            <a:off x="750197" y="155825"/>
            <a:ext cx="1584577" cy="196549"/>
            <a:chOff x="750197" y="155825"/>
            <a:chExt cx="1584577" cy="196549"/>
          </a:xfrm>
        </p:grpSpPr>
        <p:sp>
          <p:nvSpPr>
            <p:cNvPr id="1048647" name="Google Shape;273;p6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8" name="Google Shape;274;p6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9" name="Google Shape;275;p6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0" name="Google Shape;276;p6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1" name="Google Shape;277;p6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2" name="Google Shape;278;p6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3" name="Google Shape;279;p6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4" name="Google Shape;280;p6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5" name="Google Shape;281;p6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6" name="Google Shape;282;p6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7" name="Google Shape;283;p6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8" name="Google Shape;284;p6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9" name="Google Shape;285;p6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0" name="Google Shape;286;p6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1" name="Google Shape;287;p6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2" name="Google Shape;288;p6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3" name="Google Shape;289;p6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4" name="Google Shape;290;p6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65" name="Google Shape;29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5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293;p7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718" name="Google Shape;294;p7"/>
          <p:cNvSpPr/>
          <p:nvPr/>
        </p:nvSpPr>
        <p:spPr>
          <a:xfrm>
            <a:off x="7146350" y="0"/>
            <a:ext cx="1998000" cy="51435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" name="Google Shape;295;p7"/>
          <p:cNvGrpSpPr/>
          <p:nvPr/>
        </p:nvGrpSpPr>
        <p:grpSpPr>
          <a:xfrm>
            <a:off x="3743857" y="4286576"/>
            <a:ext cx="1656312" cy="1660374"/>
            <a:chOff x="2929375" y="236175"/>
            <a:chExt cx="805325" cy="807300"/>
          </a:xfrm>
        </p:grpSpPr>
        <p:sp>
          <p:nvSpPr>
            <p:cNvPr id="1048719" name="Google Shape;296;p7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0" name="Google Shape;297;p7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1" name="Google Shape;298;p7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2" name="Google Shape;299;p7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3" name="Google Shape;300;p7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4" name="Google Shape;301;p7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5" name="Google Shape;302;p7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6" name="Google Shape;303;p7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7" name="Google Shape;304;p7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8" name="Google Shape;305;p7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9" name="Google Shape;306;p7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0" name="Google Shape;307;p7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1" name="Google Shape;308;p7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2" name="Google Shape;309;p7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3" name="Google Shape;310;p7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4" name="Google Shape;311;p7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5" name="Google Shape;312;p7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6" name="Google Shape;313;p7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7" name="Google Shape;314;p7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" name="Google Shape;315;p7"/>
          <p:cNvGrpSpPr/>
          <p:nvPr/>
        </p:nvGrpSpPr>
        <p:grpSpPr>
          <a:xfrm rot="5400000">
            <a:off x="8456538" y="2939575"/>
            <a:ext cx="538025" cy="157800"/>
            <a:chOff x="2575325" y="1348650"/>
            <a:chExt cx="538025" cy="157800"/>
          </a:xfrm>
        </p:grpSpPr>
        <p:sp>
          <p:nvSpPr>
            <p:cNvPr id="1048738" name="Google Shape;316;p7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9" name="Google Shape;317;p7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0" name="Google Shape;318;p7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" name="Google Shape;319;p7"/>
          <p:cNvGrpSpPr/>
          <p:nvPr/>
        </p:nvGrpSpPr>
        <p:grpSpPr>
          <a:xfrm>
            <a:off x="325689" y="3992850"/>
            <a:ext cx="925310" cy="943383"/>
            <a:chOff x="595389" y="1761100"/>
            <a:chExt cx="925310" cy="943383"/>
          </a:xfrm>
        </p:grpSpPr>
        <p:cxnSp>
          <p:nvCxnSpPr>
            <p:cNvPr id="3145746" name="Google Shape;320;p7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7" name="Google Shape;321;p7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8" name="Google Shape;322;p7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" name="Google Shape;323;p7"/>
          <p:cNvGrpSpPr/>
          <p:nvPr/>
        </p:nvGrpSpPr>
        <p:grpSpPr>
          <a:xfrm>
            <a:off x="7961339" y="68312"/>
            <a:ext cx="925310" cy="943383"/>
            <a:chOff x="595389" y="1761100"/>
            <a:chExt cx="925310" cy="943383"/>
          </a:xfrm>
        </p:grpSpPr>
        <p:cxnSp>
          <p:nvCxnSpPr>
            <p:cNvPr id="3145749" name="Google Shape;324;p7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0" name="Google Shape;325;p7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1" name="Google Shape;326;p7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" name="Google Shape;327;p7"/>
          <p:cNvGrpSpPr/>
          <p:nvPr/>
        </p:nvGrpSpPr>
        <p:grpSpPr>
          <a:xfrm>
            <a:off x="750197" y="155825"/>
            <a:ext cx="1584577" cy="196549"/>
            <a:chOff x="750197" y="155825"/>
            <a:chExt cx="1584577" cy="196549"/>
          </a:xfrm>
        </p:grpSpPr>
        <p:sp>
          <p:nvSpPr>
            <p:cNvPr id="1048741" name="Google Shape;328;p7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2" name="Google Shape;329;p7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3" name="Google Shape;330;p7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4" name="Google Shape;331;p7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5" name="Google Shape;332;p7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6" name="Google Shape;333;p7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7" name="Google Shape;334;p7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8" name="Google Shape;335;p7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9" name="Google Shape;336;p7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0" name="Google Shape;337;p7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1" name="Google Shape;338;p7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2" name="Google Shape;339;p7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3" name="Google Shape;340;p7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4" name="Google Shape;341;p7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5" name="Google Shape;342;p7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6" name="Google Shape;343;p7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7" name="Google Shape;344;p7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8" name="Google Shape;345;p7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759" name="Google Shape;346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algn="r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algn="r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algn="r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algn="r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algn="r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algn="r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algn="r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algn="r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8760" name="Google Shape;347;p7"/>
          <p:cNvSpPr txBox="1">
            <a:spLocks noGrp="1"/>
          </p:cNvSpPr>
          <p:nvPr>
            <p:ph type="subTitle" idx="1"/>
          </p:nvPr>
        </p:nvSpPr>
        <p:spPr>
          <a:xfrm>
            <a:off x="720000" y="1789050"/>
            <a:ext cx="4345800" cy="2178300"/>
          </a:xfrm>
          <a:prstGeom prst="rect"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 Light"/>
              <a:buChar char="●"/>
            </a:lvl1pPr>
            <a:lvl2pPr algn="r"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2100"/>
            </a:lvl2pPr>
            <a:lvl3pPr algn="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2100"/>
            </a:lvl3pPr>
            <a:lvl4pPr algn="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2100"/>
            </a:lvl4pPr>
            <a:lvl5pPr algn="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2100"/>
            </a:lvl5pPr>
            <a:lvl6pPr algn="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2100"/>
            </a:lvl6pPr>
            <a:lvl7pPr algn="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2100"/>
            </a:lvl7pPr>
            <a:lvl8pPr algn="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2100"/>
            </a:lvl8pPr>
            <a:lvl9pPr algn="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048761" name="Google Shape;348;p7"/>
          <p:cNvSpPr>
            <a:spLocks noGrp="1"/>
          </p:cNvSpPr>
          <p:nvPr>
            <p:ph type="pic" idx="2"/>
          </p:nvPr>
        </p:nvSpPr>
        <p:spPr>
          <a:xfrm>
            <a:off x="5532700" y="1293300"/>
            <a:ext cx="2579100" cy="31698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6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426;p9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890" name="Google Shape;427;p9"/>
          <p:cNvSpPr/>
          <p:nvPr/>
        </p:nvSpPr>
        <p:spPr>
          <a:xfrm>
            <a:off x="350" y="3514725"/>
            <a:ext cx="9144000" cy="16287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7" name="Google Shape;428;p9"/>
          <p:cNvGrpSpPr/>
          <p:nvPr/>
        </p:nvGrpSpPr>
        <p:grpSpPr>
          <a:xfrm>
            <a:off x="-606409" y="1336313"/>
            <a:ext cx="1656312" cy="1660374"/>
            <a:chOff x="2929375" y="236175"/>
            <a:chExt cx="805325" cy="807300"/>
          </a:xfrm>
        </p:grpSpPr>
        <p:sp>
          <p:nvSpPr>
            <p:cNvPr id="1048891" name="Google Shape;429;p9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2" name="Google Shape;430;p9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3" name="Google Shape;431;p9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4" name="Google Shape;432;p9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5" name="Google Shape;433;p9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6" name="Google Shape;434;p9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7" name="Google Shape;435;p9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8" name="Google Shape;436;p9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9" name="Google Shape;437;p9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0" name="Google Shape;438;p9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1" name="Google Shape;439;p9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2" name="Google Shape;440;p9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3" name="Google Shape;441;p9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4" name="Google Shape;442;p9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5" name="Google Shape;443;p9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6" name="Google Shape;444;p9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7" name="Google Shape;445;p9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8" name="Google Shape;446;p9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9" name="Google Shape;447;p9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" name="Google Shape;448;p9"/>
          <p:cNvGrpSpPr/>
          <p:nvPr/>
        </p:nvGrpSpPr>
        <p:grpSpPr>
          <a:xfrm>
            <a:off x="4302988" y="231550"/>
            <a:ext cx="538025" cy="157800"/>
            <a:chOff x="2575325" y="1348650"/>
            <a:chExt cx="538025" cy="157800"/>
          </a:xfrm>
        </p:grpSpPr>
        <p:sp>
          <p:nvSpPr>
            <p:cNvPr id="1048910" name="Google Shape;449;p9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1" name="Google Shape;450;p9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2" name="Google Shape;451;p9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452;p9"/>
          <p:cNvGrpSpPr/>
          <p:nvPr/>
        </p:nvGrpSpPr>
        <p:grpSpPr>
          <a:xfrm>
            <a:off x="8572489" y="4515800"/>
            <a:ext cx="925310" cy="943383"/>
            <a:chOff x="595389" y="1761100"/>
            <a:chExt cx="925310" cy="943383"/>
          </a:xfrm>
        </p:grpSpPr>
        <p:cxnSp>
          <p:nvCxnSpPr>
            <p:cNvPr id="3145767" name="Google Shape;453;p9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8" name="Google Shape;454;p9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9" name="Google Shape;455;p9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" name="Google Shape;456;p9"/>
          <p:cNvGrpSpPr/>
          <p:nvPr/>
        </p:nvGrpSpPr>
        <p:grpSpPr>
          <a:xfrm>
            <a:off x="-262436" y="-403375"/>
            <a:ext cx="925310" cy="943383"/>
            <a:chOff x="595389" y="1761100"/>
            <a:chExt cx="925310" cy="943383"/>
          </a:xfrm>
        </p:grpSpPr>
        <p:cxnSp>
          <p:nvCxnSpPr>
            <p:cNvPr id="3145770" name="Google Shape;457;p9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1" name="Google Shape;458;p9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2" name="Google Shape;459;p9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" name="Google Shape;460;p9"/>
          <p:cNvGrpSpPr/>
          <p:nvPr/>
        </p:nvGrpSpPr>
        <p:grpSpPr>
          <a:xfrm>
            <a:off x="3779560" y="4782825"/>
            <a:ext cx="1584577" cy="196549"/>
            <a:chOff x="750197" y="155825"/>
            <a:chExt cx="1584577" cy="196549"/>
          </a:xfrm>
        </p:grpSpPr>
        <p:sp>
          <p:nvSpPr>
            <p:cNvPr id="1048913" name="Google Shape;461;p9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4" name="Google Shape;462;p9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5" name="Google Shape;463;p9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6" name="Google Shape;464;p9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7" name="Google Shape;465;p9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8" name="Google Shape;466;p9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9" name="Google Shape;467;p9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0" name="Google Shape;468;p9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1" name="Google Shape;469;p9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2" name="Google Shape;470;p9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3" name="Google Shape;471;p9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4" name="Google Shape;472;p9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5" name="Google Shape;473;p9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6" name="Google Shape;474;p9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7" name="Google Shape;475;p9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8" name="Google Shape;476;p9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9" name="Google Shape;477;p9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0" name="Google Shape;478;p9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" name="Google Shape;479;p9"/>
          <p:cNvGrpSpPr/>
          <p:nvPr/>
        </p:nvGrpSpPr>
        <p:grpSpPr>
          <a:xfrm>
            <a:off x="8102391" y="2520888"/>
            <a:ext cx="1656312" cy="1660374"/>
            <a:chOff x="2929375" y="236175"/>
            <a:chExt cx="805325" cy="807300"/>
          </a:xfrm>
        </p:grpSpPr>
        <p:sp>
          <p:nvSpPr>
            <p:cNvPr id="1048931" name="Google Shape;480;p9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2" name="Google Shape;481;p9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3" name="Google Shape;482;p9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4" name="Google Shape;483;p9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5" name="Google Shape;484;p9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6" name="Google Shape;485;p9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7" name="Google Shape;486;p9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8" name="Google Shape;487;p9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9" name="Google Shape;488;p9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0" name="Google Shape;489;p9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1" name="Google Shape;490;p9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2" name="Google Shape;491;p9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3" name="Google Shape;492;p9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4" name="Google Shape;493;p9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5" name="Google Shape;494;p9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6" name="Google Shape;495;p9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7" name="Google Shape;496;p9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8" name="Google Shape;497;p9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9" name="Google Shape;498;p9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50" name="Google Shape;499;p9"/>
          <p:cNvSpPr txBox="1">
            <a:spLocks noGrp="1"/>
          </p:cNvSpPr>
          <p:nvPr>
            <p:ph type="title"/>
          </p:nvPr>
        </p:nvSpPr>
        <p:spPr>
          <a:xfrm>
            <a:off x="2085150" y="616925"/>
            <a:ext cx="4973700" cy="1332600"/>
          </a:xfrm>
          <a:prstGeom prst="rect"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8951" name="Google Shape;500;p9"/>
          <p:cNvSpPr txBox="1">
            <a:spLocks noGrp="1"/>
          </p:cNvSpPr>
          <p:nvPr>
            <p:ph type="subTitle" idx="1"/>
          </p:nvPr>
        </p:nvSpPr>
        <p:spPr>
          <a:xfrm>
            <a:off x="2084999" y="2090125"/>
            <a:ext cx="4973700" cy="6222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accent5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  <p:sp>
        <p:nvSpPr>
          <p:cNvPr id="1048952" name="Google Shape;501;p9"/>
          <p:cNvSpPr>
            <a:spLocks noGrp="1"/>
          </p:cNvSpPr>
          <p:nvPr>
            <p:ph type="pic" idx="2"/>
          </p:nvPr>
        </p:nvSpPr>
        <p:spPr>
          <a:xfrm>
            <a:off x="2085150" y="2852925"/>
            <a:ext cx="4973700" cy="17505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38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0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000;p1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grpSp>
        <p:nvGrpSpPr>
          <p:cNvPr id="110" name="Google Shape;1001;p18"/>
          <p:cNvGrpSpPr/>
          <p:nvPr/>
        </p:nvGrpSpPr>
        <p:grpSpPr>
          <a:xfrm>
            <a:off x="8032695" y="4147613"/>
            <a:ext cx="1656312" cy="1660374"/>
            <a:chOff x="2929375" y="236175"/>
            <a:chExt cx="805325" cy="807300"/>
          </a:xfrm>
        </p:grpSpPr>
        <p:sp>
          <p:nvSpPr>
            <p:cNvPr id="1049024" name="Google Shape;1002;p1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5" name="Google Shape;1003;p1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6" name="Google Shape;1004;p1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7" name="Google Shape;1005;p1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8" name="Google Shape;1006;p1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9" name="Google Shape;1007;p1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0" name="Google Shape;1008;p1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1" name="Google Shape;1009;p1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2" name="Google Shape;1010;p1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3" name="Google Shape;1011;p1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4" name="Google Shape;1012;p1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5" name="Google Shape;1013;p1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6" name="Google Shape;1014;p1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7" name="Google Shape;1015;p1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8" name="Google Shape;1016;p1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9" name="Google Shape;1017;p1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0" name="Google Shape;1018;p1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1" name="Google Shape;1019;p1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2" name="Google Shape;1020;p1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" name="Google Shape;1021;p18"/>
          <p:cNvGrpSpPr/>
          <p:nvPr/>
        </p:nvGrpSpPr>
        <p:grpSpPr>
          <a:xfrm>
            <a:off x="4300600" y="4743900"/>
            <a:ext cx="538025" cy="157800"/>
            <a:chOff x="2575325" y="1348650"/>
            <a:chExt cx="538025" cy="157800"/>
          </a:xfrm>
        </p:grpSpPr>
        <p:sp>
          <p:nvSpPr>
            <p:cNvPr id="1049043" name="Google Shape;1022;p18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4" name="Google Shape;1023;p18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5" name="Google Shape;1024;p18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" name="Google Shape;1025;p18"/>
          <p:cNvGrpSpPr/>
          <p:nvPr/>
        </p:nvGrpSpPr>
        <p:grpSpPr>
          <a:xfrm>
            <a:off x="-323011" y="3530000"/>
            <a:ext cx="925310" cy="943383"/>
            <a:chOff x="595389" y="1761100"/>
            <a:chExt cx="925310" cy="943383"/>
          </a:xfrm>
        </p:grpSpPr>
        <p:cxnSp>
          <p:nvCxnSpPr>
            <p:cNvPr id="3145779" name="Google Shape;1026;p18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0" name="Google Shape;1027;p18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1" name="Google Shape;1028;p18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029;p18"/>
          <p:cNvGrpSpPr/>
          <p:nvPr/>
        </p:nvGrpSpPr>
        <p:grpSpPr>
          <a:xfrm>
            <a:off x="7400822" y="177200"/>
            <a:ext cx="1584577" cy="196549"/>
            <a:chOff x="750197" y="155825"/>
            <a:chExt cx="1584577" cy="196549"/>
          </a:xfrm>
        </p:grpSpPr>
        <p:sp>
          <p:nvSpPr>
            <p:cNvPr id="1049046" name="Google Shape;1030;p18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7" name="Google Shape;1031;p18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8" name="Google Shape;1032;p18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9" name="Google Shape;1033;p18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0" name="Google Shape;1034;p18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1" name="Google Shape;1035;p18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2" name="Google Shape;1036;p18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3" name="Google Shape;1037;p18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4" name="Google Shape;1038;p18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5" name="Google Shape;1039;p18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6" name="Google Shape;1040;p18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7" name="Google Shape;1041;p18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8" name="Google Shape;1042;p18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9" name="Google Shape;1043;p18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0" name="Google Shape;1044;p18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1" name="Google Shape;1045;p18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2" name="Google Shape;1046;p18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3" name="Google Shape;1047;p18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" name="Google Shape;1048;p18"/>
          <p:cNvGrpSpPr/>
          <p:nvPr/>
        </p:nvGrpSpPr>
        <p:grpSpPr>
          <a:xfrm>
            <a:off x="8529739" y="965475"/>
            <a:ext cx="925310" cy="943383"/>
            <a:chOff x="595389" y="1761100"/>
            <a:chExt cx="925310" cy="943383"/>
          </a:xfrm>
        </p:grpSpPr>
        <p:cxnSp>
          <p:nvCxnSpPr>
            <p:cNvPr id="3145782" name="Google Shape;1049;p18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3" name="Google Shape;1050;p18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84" name="Google Shape;1051;p18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064" name="Google Shape;1052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pSp>
        <p:nvGrpSpPr>
          <p:cNvPr id="115" name="Google Shape;1053;p18"/>
          <p:cNvGrpSpPr/>
          <p:nvPr/>
        </p:nvGrpSpPr>
        <p:grpSpPr>
          <a:xfrm>
            <a:off x="-567955" y="-694887"/>
            <a:ext cx="1656312" cy="1660374"/>
            <a:chOff x="2929375" y="236175"/>
            <a:chExt cx="805325" cy="807300"/>
          </a:xfrm>
        </p:grpSpPr>
        <p:sp>
          <p:nvSpPr>
            <p:cNvPr id="1049065" name="Google Shape;1054;p1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6" name="Google Shape;1055;p1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7" name="Google Shape;1056;p1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8" name="Google Shape;1057;p1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9" name="Google Shape;1058;p1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0" name="Google Shape;1059;p1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1" name="Google Shape;1060;p1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2" name="Google Shape;1061;p1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3" name="Google Shape;1062;p1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4" name="Google Shape;1063;p1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5" name="Google Shape;1064;p1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6" name="Google Shape;1065;p1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7" name="Google Shape;1066;p1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8" name="Google Shape;1067;p1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9" name="Google Shape;1068;p1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0" name="Google Shape;1069;p1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1" name="Google Shape;1070;p1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2" name="Google Shape;1071;p1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3" name="Google Shape;1072;p1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99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148;p20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960" name="Google Shape;114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grpSp>
        <p:nvGrpSpPr>
          <p:cNvPr id="100" name="Google Shape;1150;p20"/>
          <p:cNvGrpSpPr/>
          <p:nvPr/>
        </p:nvGrpSpPr>
        <p:grpSpPr>
          <a:xfrm>
            <a:off x="1520470" y="4673463"/>
            <a:ext cx="1656312" cy="1660374"/>
            <a:chOff x="2929375" y="236175"/>
            <a:chExt cx="805325" cy="807300"/>
          </a:xfrm>
        </p:grpSpPr>
        <p:sp>
          <p:nvSpPr>
            <p:cNvPr id="1048961" name="Google Shape;1151;p20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2" name="Google Shape;1152;p20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3" name="Google Shape;1153;p20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4" name="Google Shape;1154;p20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5" name="Google Shape;1155;p20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6" name="Google Shape;1156;p20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7" name="Google Shape;1157;p20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8" name="Google Shape;1158;p20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9" name="Google Shape;1159;p20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0" name="Google Shape;1160;p20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1" name="Google Shape;1161;p20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2" name="Google Shape;1162;p20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3" name="Google Shape;1163;p20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4" name="Google Shape;1164;p20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5" name="Google Shape;1165;p20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6" name="Google Shape;1166;p20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7" name="Google Shape;1167;p20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8" name="Google Shape;1168;p20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9" name="Google Shape;1169;p20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" name="Google Shape;1170;p20"/>
          <p:cNvGrpSpPr/>
          <p:nvPr/>
        </p:nvGrpSpPr>
        <p:grpSpPr>
          <a:xfrm rot="5400000">
            <a:off x="93600" y="2492838"/>
            <a:ext cx="538025" cy="157800"/>
            <a:chOff x="2575325" y="1348650"/>
            <a:chExt cx="538025" cy="157800"/>
          </a:xfrm>
        </p:grpSpPr>
        <p:sp>
          <p:nvSpPr>
            <p:cNvPr id="1048980" name="Google Shape;1171;p20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1" name="Google Shape;1172;p20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2" name="Google Shape;1173;p20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2" name="Google Shape;1174;p20"/>
          <p:cNvGrpSpPr/>
          <p:nvPr/>
        </p:nvGrpSpPr>
        <p:grpSpPr>
          <a:xfrm>
            <a:off x="-323011" y="3530000"/>
            <a:ext cx="925310" cy="943383"/>
            <a:chOff x="595389" y="1761100"/>
            <a:chExt cx="925310" cy="943383"/>
          </a:xfrm>
        </p:grpSpPr>
        <p:cxnSp>
          <p:nvCxnSpPr>
            <p:cNvPr id="3145773" name="Google Shape;1175;p20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4" name="Google Shape;1176;p20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5" name="Google Shape;1177;p20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" name="Google Shape;1178;p20"/>
          <p:cNvGrpSpPr/>
          <p:nvPr/>
        </p:nvGrpSpPr>
        <p:grpSpPr>
          <a:xfrm>
            <a:off x="6500372" y="4743900"/>
            <a:ext cx="1584577" cy="196549"/>
            <a:chOff x="750197" y="155825"/>
            <a:chExt cx="1584577" cy="196549"/>
          </a:xfrm>
        </p:grpSpPr>
        <p:sp>
          <p:nvSpPr>
            <p:cNvPr id="1048983" name="Google Shape;1179;p20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4" name="Google Shape;1180;p20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5" name="Google Shape;1181;p20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6" name="Google Shape;1182;p20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7" name="Google Shape;1183;p20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8" name="Google Shape;1184;p20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9" name="Google Shape;1185;p20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0" name="Google Shape;1186;p20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1" name="Google Shape;1187;p20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2" name="Google Shape;1188;p20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3" name="Google Shape;1189;p20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4" name="Google Shape;1190;p20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5" name="Google Shape;1191;p20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6" name="Google Shape;1192;p20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7" name="Google Shape;1193;p20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8" name="Google Shape;1194;p20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9" name="Google Shape;1195;p20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0" name="Google Shape;1196;p20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" name="Google Shape;1197;p20"/>
          <p:cNvGrpSpPr/>
          <p:nvPr/>
        </p:nvGrpSpPr>
        <p:grpSpPr>
          <a:xfrm>
            <a:off x="8529739" y="965475"/>
            <a:ext cx="925310" cy="943383"/>
            <a:chOff x="595389" y="1761100"/>
            <a:chExt cx="925310" cy="943383"/>
          </a:xfrm>
        </p:grpSpPr>
        <p:cxnSp>
          <p:nvCxnSpPr>
            <p:cNvPr id="3145776" name="Google Shape;1198;p20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7" name="Google Shape;1199;p20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78" name="Google Shape;1200;p20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" name="Google Shape;1201;p20"/>
          <p:cNvGrpSpPr/>
          <p:nvPr/>
        </p:nvGrpSpPr>
        <p:grpSpPr>
          <a:xfrm>
            <a:off x="6153170" y="-1163137"/>
            <a:ext cx="1656312" cy="1660374"/>
            <a:chOff x="2929375" y="236175"/>
            <a:chExt cx="805325" cy="807300"/>
          </a:xfrm>
        </p:grpSpPr>
        <p:sp>
          <p:nvSpPr>
            <p:cNvPr id="1049001" name="Google Shape;1202;p20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2" name="Google Shape;1203;p20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3" name="Google Shape;1204;p20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4" name="Google Shape;1205;p20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5" name="Google Shape;1206;p20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6" name="Google Shape;1207;p20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7" name="Google Shape;1208;p20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8" name="Google Shape;1209;p20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9" name="Google Shape;1210;p20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0" name="Google Shape;1211;p20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1" name="Google Shape;1212;p20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2" name="Google Shape;1213;p20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3" name="Google Shape;1214;p20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4" name="Google Shape;1215;p20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5" name="Google Shape;1216;p20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6" name="Google Shape;1217;p20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7" name="Google Shape;1218;p20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8" name="Google Shape;1219;p20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9" name="Google Shape;1220;p20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_1">
    <p:spTree>
      <p:nvGrpSpPr>
        <p:cNvPr id="46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668;p27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pic>
        <p:nvPicPr>
          <p:cNvPr id="2097156" name="Google Shape;1669;p27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grpSp>
        <p:nvGrpSpPr>
          <p:cNvPr id="47" name="Google Shape;1670;p27"/>
          <p:cNvGrpSpPr/>
          <p:nvPr/>
        </p:nvGrpSpPr>
        <p:grpSpPr>
          <a:xfrm>
            <a:off x="7947370" y="-568374"/>
            <a:ext cx="1656312" cy="1660374"/>
            <a:chOff x="2929375" y="236175"/>
            <a:chExt cx="805325" cy="807300"/>
          </a:xfrm>
        </p:grpSpPr>
        <p:sp>
          <p:nvSpPr>
            <p:cNvPr id="1048670" name="Google Shape;1671;p27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1" name="Google Shape;1672;p27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2" name="Google Shape;1673;p27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3" name="Google Shape;1674;p27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4" name="Google Shape;1675;p27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5" name="Google Shape;1676;p27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6" name="Google Shape;1677;p27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7" name="Google Shape;1678;p27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8" name="Google Shape;1679;p27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9" name="Google Shape;1680;p27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0" name="Google Shape;1681;p27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1" name="Google Shape;1682;p27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2" name="Google Shape;1683;p27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3" name="Google Shape;1684;p27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4" name="Google Shape;1685;p27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5" name="Google Shape;1686;p27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6" name="Google Shape;1687;p27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7" name="Google Shape;1688;p27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8" name="Google Shape;1689;p27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" name="Google Shape;1690;p27"/>
          <p:cNvGrpSpPr/>
          <p:nvPr/>
        </p:nvGrpSpPr>
        <p:grpSpPr>
          <a:xfrm>
            <a:off x="-401736" y="390950"/>
            <a:ext cx="925310" cy="943383"/>
            <a:chOff x="595389" y="1761100"/>
            <a:chExt cx="925310" cy="943383"/>
          </a:xfrm>
        </p:grpSpPr>
        <p:cxnSp>
          <p:nvCxnSpPr>
            <p:cNvPr id="3145740" name="Google Shape;1691;p27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1" name="Google Shape;1692;p27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2" name="Google Shape;1693;p27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1694;p27"/>
          <p:cNvGrpSpPr/>
          <p:nvPr/>
        </p:nvGrpSpPr>
        <p:grpSpPr>
          <a:xfrm>
            <a:off x="8568314" y="3963425"/>
            <a:ext cx="925310" cy="943383"/>
            <a:chOff x="595389" y="1761100"/>
            <a:chExt cx="925310" cy="943383"/>
          </a:xfrm>
        </p:grpSpPr>
        <p:cxnSp>
          <p:nvCxnSpPr>
            <p:cNvPr id="3145743" name="Google Shape;1695;p27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4" name="Google Shape;1696;p27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45" name="Google Shape;1697;p27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689" name="Google Shape;1698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90" name="Google Shape;1699;p27"/>
          <p:cNvSpPr txBox="1">
            <a:spLocks noGrp="1"/>
          </p:cNvSpPr>
          <p:nvPr>
            <p:ph type="subTitle" idx="1"/>
          </p:nvPr>
        </p:nvSpPr>
        <p:spPr>
          <a:xfrm>
            <a:off x="1206900" y="1798775"/>
            <a:ext cx="3250500" cy="1897800"/>
          </a:xfrm>
          <a:prstGeom prst="rect"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91" name="Google Shape;1700;p27"/>
          <p:cNvSpPr txBox="1">
            <a:spLocks noGrp="1"/>
          </p:cNvSpPr>
          <p:nvPr>
            <p:ph type="subTitle" idx="2"/>
          </p:nvPr>
        </p:nvSpPr>
        <p:spPr>
          <a:xfrm>
            <a:off x="4686601" y="1798775"/>
            <a:ext cx="3250500" cy="1897800"/>
          </a:xfrm>
          <a:prstGeom prst="rect"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64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1702;p2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/>
          <a:noFill/>
          <a:ln>
            <a:noFill/>
          </a:ln>
        </p:spPr>
      </p:pic>
      <p:sp>
        <p:nvSpPr>
          <p:cNvPr id="1048766" name="Google Shape;1703;p28"/>
          <p:cNvSpPr/>
          <p:nvPr/>
        </p:nvSpPr>
        <p:spPr>
          <a:xfrm>
            <a:off x="7340650" y="0"/>
            <a:ext cx="1803300" cy="5143500"/>
          </a:xfrm>
          <a:prstGeom prst="rect"/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" name="Google Shape;1704;p28"/>
          <p:cNvGrpSpPr/>
          <p:nvPr/>
        </p:nvGrpSpPr>
        <p:grpSpPr>
          <a:xfrm>
            <a:off x="-1008030" y="3427238"/>
            <a:ext cx="1656312" cy="1660374"/>
            <a:chOff x="2929375" y="236175"/>
            <a:chExt cx="805325" cy="807300"/>
          </a:xfrm>
        </p:grpSpPr>
        <p:sp>
          <p:nvSpPr>
            <p:cNvPr id="1048767" name="Google Shape;1705;p2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ah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8" name="Google Shape;1706;p2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ah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9" name="Google Shape;1707;p2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ah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0" name="Google Shape;1708;p2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ah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1" name="Google Shape;1709;p2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ah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2" name="Google Shape;1710;p2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ah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3" name="Google Shape;1711;p2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ah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4" name="Google Shape;1712;p2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ah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5" name="Google Shape;1713;p2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ah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6" name="Google Shape;1714;p2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ah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7" name="Google Shape;1715;p2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ah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8" name="Google Shape;1716;p2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ah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9" name="Google Shape;1717;p2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ah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0" name="Google Shape;1718;p2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ah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1" name="Google Shape;1719;p2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ah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2" name="Google Shape;1720;p2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ah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3" name="Google Shape;1721;p2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ah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4" name="Google Shape;1722;p2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ah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5" name="Google Shape;1723;p2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ah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" name="Google Shape;1724;p28"/>
          <p:cNvGrpSpPr/>
          <p:nvPr/>
        </p:nvGrpSpPr>
        <p:grpSpPr>
          <a:xfrm>
            <a:off x="5532700" y="4715075"/>
            <a:ext cx="538025" cy="157800"/>
            <a:chOff x="2575325" y="1348650"/>
            <a:chExt cx="538025" cy="157800"/>
          </a:xfrm>
        </p:grpSpPr>
        <p:sp>
          <p:nvSpPr>
            <p:cNvPr id="1048786" name="Google Shape;1725;p28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7" name="Google Shape;1726;p28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8" name="Google Shape;1727;p28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" name="Google Shape;1728;p28"/>
          <p:cNvGrpSpPr/>
          <p:nvPr/>
        </p:nvGrpSpPr>
        <p:grpSpPr>
          <a:xfrm>
            <a:off x="-246311" y="-75763"/>
            <a:ext cx="925310" cy="943383"/>
            <a:chOff x="595389" y="1761100"/>
            <a:chExt cx="925310" cy="943383"/>
          </a:xfrm>
        </p:grpSpPr>
        <p:cxnSp>
          <p:nvCxnSpPr>
            <p:cNvPr id="3145752" name="Google Shape;1729;p28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3" name="Google Shape;1730;p28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4" name="Google Shape;1731;p28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" name="Google Shape;1732;p28"/>
          <p:cNvGrpSpPr/>
          <p:nvPr/>
        </p:nvGrpSpPr>
        <p:grpSpPr>
          <a:xfrm>
            <a:off x="2917989" y="4603375"/>
            <a:ext cx="925310" cy="943383"/>
            <a:chOff x="595389" y="1761100"/>
            <a:chExt cx="925310" cy="943383"/>
          </a:xfrm>
        </p:grpSpPr>
        <p:cxnSp>
          <p:nvCxnSpPr>
            <p:cNvPr id="3145755" name="Google Shape;1733;p28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6" name="Google Shape;1734;p28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7" name="Google Shape;1735;p28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1736;p28"/>
          <p:cNvGrpSpPr/>
          <p:nvPr/>
        </p:nvGrpSpPr>
        <p:grpSpPr>
          <a:xfrm>
            <a:off x="3777322" y="213225"/>
            <a:ext cx="1584577" cy="196549"/>
            <a:chOff x="750197" y="155825"/>
            <a:chExt cx="1584577" cy="196549"/>
          </a:xfrm>
        </p:grpSpPr>
        <p:sp>
          <p:nvSpPr>
            <p:cNvPr id="1048789" name="Google Shape;1737;p28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0" name="Google Shape;1738;p28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1" name="Google Shape;1739;p28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2" name="Google Shape;1740;p28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3" name="Google Shape;1741;p28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4" name="Google Shape;1742;p28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5" name="Google Shape;1743;p28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6" name="Google Shape;1744;p28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7" name="Google Shape;1745;p28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8" name="Google Shape;1746;p28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9" name="Google Shape;1747;p28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0" name="Google Shape;1748;p28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1" name="Google Shape;1749;p28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2" name="Google Shape;1750;p28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3" name="Google Shape;1751;p28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4" name="Google Shape;1752;p28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5" name="Google Shape;1753;p28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6" name="Google Shape;1754;p28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07" name="Google Shape;1755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808" name="Google Shape;1756;p28"/>
          <p:cNvSpPr txBox="1">
            <a:spLocks noGrp="1"/>
          </p:cNvSpPr>
          <p:nvPr>
            <p:ph type="subTitle" idx="1"/>
          </p:nvPr>
        </p:nvSpPr>
        <p:spPr>
          <a:xfrm>
            <a:off x="986200" y="2852532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09" name="Google Shape;1757;p28"/>
          <p:cNvSpPr txBox="1">
            <a:spLocks noGrp="1"/>
          </p:cNvSpPr>
          <p:nvPr>
            <p:ph type="subTitle" idx="2"/>
          </p:nvPr>
        </p:nvSpPr>
        <p:spPr>
          <a:xfrm>
            <a:off x="986200" y="3998373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10" name="Google Shape;1758;p28"/>
          <p:cNvSpPr txBox="1">
            <a:spLocks noGrp="1"/>
          </p:cNvSpPr>
          <p:nvPr>
            <p:ph type="subTitle" idx="3"/>
          </p:nvPr>
        </p:nvSpPr>
        <p:spPr>
          <a:xfrm>
            <a:off x="986200" y="1706691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811" name="Google Shape;1759;p28"/>
          <p:cNvSpPr txBox="1">
            <a:spLocks noGrp="1"/>
          </p:cNvSpPr>
          <p:nvPr>
            <p:ph type="subTitle" idx="4"/>
          </p:nvPr>
        </p:nvSpPr>
        <p:spPr>
          <a:xfrm>
            <a:off x="986210" y="2531141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12" name="Google Shape;1760;p28"/>
          <p:cNvSpPr txBox="1">
            <a:spLocks noGrp="1"/>
          </p:cNvSpPr>
          <p:nvPr>
            <p:ph type="subTitle" idx="5"/>
          </p:nvPr>
        </p:nvSpPr>
        <p:spPr>
          <a:xfrm>
            <a:off x="986210" y="1385300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13" name="Google Shape;1761;p28"/>
          <p:cNvSpPr txBox="1">
            <a:spLocks noGrp="1"/>
          </p:cNvSpPr>
          <p:nvPr>
            <p:ph type="subTitle" idx="6"/>
          </p:nvPr>
        </p:nvSpPr>
        <p:spPr>
          <a:xfrm>
            <a:off x="986229" y="3676982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814" name="Google Shape;1762;p28"/>
          <p:cNvSpPr>
            <a:spLocks noGrp="1"/>
          </p:cNvSpPr>
          <p:nvPr>
            <p:ph type="pic" idx="7"/>
          </p:nvPr>
        </p:nvSpPr>
        <p:spPr>
          <a:xfrm>
            <a:off x="5532700" y="1293300"/>
            <a:ext cx="2579100" cy="3169800"/>
          </a:xfrm>
          <a:prstGeom prst="rect"/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sp>
      <p:grpSp>
        <p:nvGrpSpPr>
          <p:cNvPr id="70" name="Google Shape;1763;p28"/>
          <p:cNvGrpSpPr/>
          <p:nvPr/>
        </p:nvGrpSpPr>
        <p:grpSpPr>
          <a:xfrm>
            <a:off x="8565764" y="2067650"/>
            <a:ext cx="925310" cy="943383"/>
            <a:chOff x="595389" y="1761100"/>
            <a:chExt cx="925310" cy="943383"/>
          </a:xfrm>
        </p:grpSpPr>
        <p:cxnSp>
          <p:nvCxnSpPr>
            <p:cNvPr id="3145758" name="Google Shape;1764;p28"/>
            <p:cNvCxnSpPr>
              <a:cxnSpLocks/>
            </p:cNvCxnSpPr>
            <p:nvPr/>
          </p:nvCxnSpPr>
          <p:spPr>
            <a:xfrm>
              <a:off x="790199" y="2065118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9" name="Google Shape;1765;p28"/>
            <p:cNvCxnSpPr>
              <a:cxnSpLocks/>
            </p:cNvCxnSpPr>
            <p:nvPr/>
          </p:nvCxnSpPr>
          <p:spPr>
            <a:xfrm>
              <a:off x="595389" y="2117083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60" name="Google Shape;1766;p28"/>
            <p:cNvCxnSpPr>
              <a:cxnSpLocks/>
            </p:cNvCxnSpPr>
            <p:nvPr/>
          </p:nvCxnSpPr>
          <p:spPr>
            <a:xfrm>
              <a:off x="656919" y="1761100"/>
              <a:ext cx="730500" cy="587400"/>
            </a:xfrm>
            <a:prstGeom prst="straightConnector1"/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2277;p39"/>
          <p:cNvSpPr txBox="1">
            <a:spLocks noGrp="1"/>
          </p:cNvSpPr>
          <p:nvPr>
            <p:ph type="ctrTitle"/>
          </p:nvPr>
        </p:nvSpPr>
        <p:spPr>
          <a:xfrm>
            <a:off x="465566" y="1494528"/>
            <a:ext cx="4494057" cy="2460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750" lang="en-ID" err="1">
                <a:solidFill>
                  <a:schemeClr val="accent3"/>
                </a:solidFill>
              </a:rPr>
              <a:t>Sistem</a:t>
            </a:r>
            <a:r>
              <a:rPr dirty="0" sz="2750" lang="en-ID">
                <a:solidFill>
                  <a:schemeClr val="accent3"/>
                </a:solidFill>
              </a:rPr>
              <a:t> </a:t>
            </a:r>
            <a:r>
              <a:rPr dirty="0" sz="2750" lang="en-ID" err="1">
                <a:solidFill>
                  <a:schemeClr val="accent3"/>
                </a:solidFill>
              </a:rPr>
              <a:t>Pendeteksi</a:t>
            </a:r>
            <a:r>
              <a:rPr dirty="0" sz="2750" lang="en-ID">
                <a:solidFill>
                  <a:schemeClr val="accent3"/>
                </a:solidFill>
              </a:rPr>
              <a:t> </a:t>
            </a:r>
            <a:r>
              <a:rPr dirty="0" sz="2750" lang="en-ID" err="1">
                <a:solidFill>
                  <a:schemeClr val="accent3"/>
                </a:solidFill>
              </a:rPr>
              <a:t>Kebakaran</a:t>
            </a:r>
            <a:r>
              <a:rPr dirty="0" sz="2750" lang="en-ID">
                <a:solidFill>
                  <a:schemeClr val="accent3"/>
                </a:solidFill>
              </a:rPr>
              <a:t> </a:t>
            </a:r>
            <a:r>
              <a:rPr dirty="0" sz="2750" lang="en-ID" err="1">
                <a:solidFill>
                  <a:schemeClr val="accent3"/>
                </a:solidFill>
              </a:rPr>
              <a:t>Cerdas</a:t>
            </a:r>
            <a:r>
              <a:rPr dirty="0" sz="2750" lang="en-ID">
                <a:solidFill>
                  <a:schemeClr val="accent3"/>
                </a:solidFill>
              </a:rPr>
              <a:t>: </a:t>
            </a:r>
            <a:r>
              <a:rPr b="0" dirty="0" sz="2800" lang="en-ID" err="1">
                <a:solidFill>
                  <a:schemeClr val="accent3"/>
                </a:solidFill>
              </a:rPr>
              <a:t>Mengintegrasikan</a:t>
            </a:r>
            <a:r>
              <a:rPr b="0" dirty="0" sz="2800" lang="en-ID">
                <a:solidFill>
                  <a:schemeClr val="accent3"/>
                </a:solidFill>
              </a:rPr>
              <a:t> Sensor dan </a:t>
            </a:r>
            <a:r>
              <a:rPr b="0" dirty="0" sz="2800" lang="en-ID" err="1">
                <a:solidFill>
                  <a:schemeClr val="accent3"/>
                </a:solidFill>
              </a:rPr>
              <a:t>Teknologi</a:t>
            </a:r>
            <a:r>
              <a:rPr b="0" dirty="0" sz="2800" lang="en-ID">
                <a:solidFill>
                  <a:schemeClr val="accent3"/>
                </a:solidFill>
              </a:rPr>
              <a:t> Internet of Things (IoT)</a:t>
            </a:r>
            <a:endParaRPr b="0" dirty="0" sz="4700"/>
          </a:p>
        </p:txBody>
      </p:sp>
      <p:pic>
        <p:nvPicPr>
          <p:cNvPr id="2097153" name="Google Shape;2279;p39"/>
          <p:cNvPicPr preferRelativeResize="0">
            <a:picLocks noGrp="1"/>
          </p:cNvPicPr>
          <p:nvPr>
            <p:ph type="pic" idx="2"/>
          </p:nvPr>
        </p:nvPicPr>
        <p:blipFill rotWithShape="1">
          <a:blip xmlns:r="http://schemas.openxmlformats.org/officeDocument/2006/relationships" r:embed="rId1">
            <a:alphaModFix/>
          </a:blip>
          <a:srcRect t="6094" r="28734" b="1140"/>
          <a:stretch>
            <a:fillRect/>
          </a:stretch>
        </p:blipFill>
        <p:spPr>
          <a:xfrm>
            <a:off x="5500775" y="1494528"/>
            <a:ext cx="3405699" cy="294052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Google Shape;2391;p48"/>
          <p:cNvSpPr/>
          <p:nvPr/>
        </p:nvSpPr>
        <p:spPr>
          <a:xfrm>
            <a:off x="4405225" y="4087500"/>
            <a:ext cx="333600" cy="333900"/>
          </a:xfrm>
          <a:prstGeom prst="ellipse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21" name="Google Shape;240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>
                <a:solidFill>
                  <a:schemeClr val="accent3"/>
                </a:solidFill>
              </a:rPr>
              <a:t>Skematik atau Rancangan</a:t>
            </a:r>
            <a:endParaRPr dirty="0"/>
          </a:p>
        </p:txBody>
      </p:sp>
      <p:pic>
        <p:nvPicPr>
          <p:cNvPr id="2097167" name="Content Placeholder 7"/>
          <p:cNvPicPr>
            <a:picLocks noChangeAspect="1" noGr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 bwMode="auto">
          <a:xfrm>
            <a:off x="1651290" y="1259646"/>
            <a:ext cx="5841420" cy="3343854"/>
          </a:xfrm>
          <a:prstGeom prst="rect"/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4" name="Google Shape;2429;p50"/>
          <p:cNvSpPr txBox="1">
            <a:spLocks noGrp="1"/>
          </p:cNvSpPr>
          <p:nvPr>
            <p:ph type="title"/>
          </p:nvPr>
        </p:nvSpPr>
        <p:spPr>
          <a:xfrm>
            <a:off x="720000" y="379055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>
                <a:solidFill>
                  <a:schemeClr val="accent3"/>
                </a:solidFill>
              </a:rPr>
              <a:t>Anggaran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4194308" name="Table 1"/>
          <p:cNvGraphicFramePr>
            <a:graphicFrameLocks noGrp="1"/>
          </p:cNvGraphicFramePr>
          <p:nvPr/>
        </p:nvGraphicFramePr>
        <p:xfrm>
          <a:off x="1524000" y="1188085"/>
          <a:ext cx="6096000" cy="33375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857500"/>
                <a:gridCol w="3238500"/>
              </a:tblGrid>
              <a:tr h="370840">
                <a:tc>
                  <a:txBody>
                    <a:bodyPr/>
                    <a:p>
                      <a:r>
                        <a:rPr dirty="0" lang="en-US"/>
                        <a:t>Nama Alat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Harga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ESP8266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45.000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DHT11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15.000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MQ 2 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23.000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Kabel Jumper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10.000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LED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5000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Buzzer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5000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Breadboard</a:t>
                      </a:r>
                      <a:endParaRPr dirty="0" lang="en-ID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Rp. 10.000</a:t>
                      </a:r>
                      <a:endParaRPr dirty="0" lang="en-ID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b="1" dirty="0" lang="en-US">
                          <a:solidFill>
                            <a:schemeClr val="bg1"/>
                          </a:solidFill>
                        </a:rPr>
                        <a:t>Total</a:t>
                      </a:r>
                      <a:endParaRPr b="1" dirty="0" lang="en-ID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75979"/>
                    </a:solidFill>
                  </a:tcPr>
                </a:tc>
                <a:tc>
                  <a:txBody>
                    <a:bodyPr/>
                    <a:p>
                      <a:r>
                        <a:rPr b="1" dirty="0" lang="en-US">
                          <a:solidFill>
                            <a:schemeClr val="bg1"/>
                          </a:solidFill>
                        </a:rPr>
                        <a:t>Rp. 113.000</a:t>
                      </a:r>
                      <a:endParaRPr b="1" dirty="0" lang="en-ID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759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Google Shape;2815;p73"/>
          <p:cNvSpPr txBox="1"/>
          <p:nvPr/>
        </p:nvSpPr>
        <p:spPr>
          <a:xfrm>
            <a:off x="4572000" y="3187532"/>
            <a:ext cx="3852000" cy="27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sz="1200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Please keep this slide for attribution</a:t>
            </a:r>
            <a:endParaRPr b="1"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26" name="Google Shape;2816;p73"/>
          <p:cNvGrpSpPr/>
          <p:nvPr/>
        </p:nvGrpSpPr>
        <p:grpSpPr>
          <a:xfrm>
            <a:off x="6743388" y="2774725"/>
            <a:ext cx="274780" cy="274780"/>
            <a:chOff x="1379798" y="1723250"/>
            <a:chExt cx="397887" cy="397887"/>
          </a:xfrm>
        </p:grpSpPr>
        <p:sp>
          <p:nvSpPr>
            <p:cNvPr id="1049133" name="Google Shape;2817;p7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ah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34" name="Google Shape;2818;p7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ah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35" name="Google Shape;2819;p7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ah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36" name="Google Shape;2820;p7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ah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7" name="Google Shape;2821;p73"/>
          <p:cNvGrpSpPr/>
          <p:nvPr/>
        </p:nvGrpSpPr>
        <p:grpSpPr>
          <a:xfrm>
            <a:off x="5990540" y="2774725"/>
            <a:ext cx="274795" cy="274780"/>
            <a:chOff x="266768" y="1721375"/>
            <a:chExt cx="397907" cy="397887"/>
          </a:xfrm>
        </p:grpSpPr>
        <p:sp>
          <p:nvSpPr>
            <p:cNvPr id="1049137" name="Google Shape;2822;p7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ah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38" name="Google Shape;2823;p7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ah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2824;p73"/>
          <p:cNvGrpSpPr/>
          <p:nvPr/>
        </p:nvGrpSpPr>
        <p:grpSpPr>
          <a:xfrm>
            <a:off x="6366977" y="2774725"/>
            <a:ext cx="274766" cy="274780"/>
            <a:chOff x="864491" y="1723250"/>
            <a:chExt cx="397866" cy="397887"/>
          </a:xfrm>
        </p:grpSpPr>
        <p:sp>
          <p:nvSpPr>
            <p:cNvPr id="1049139" name="Google Shape;2825;p7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ah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40" name="Google Shape;2826;p7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ah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141" name="Google Shape;2827;p7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ah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3500032" scaled="0"/>
            </a:gra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049142" name="Google Shape;2828;p73"/>
          <p:cNvSpPr txBox="1">
            <a:spLocks noGrp="1"/>
          </p:cNvSpPr>
          <p:nvPr>
            <p:ph type="ctrTitle"/>
          </p:nvPr>
        </p:nvSpPr>
        <p:spPr>
          <a:xfrm flipH="1">
            <a:off x="4618627" y="1854712"/>
            <a:ext cx="3852000" cy="9981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accent3"/>
                </a:solidFill>
              </a:rPr>
              <a:t>Terima Kasih !</a:t>
            </a:r>
            <a:endParaRPr dirty="0"/>
          </a:p>
        </p:txBody>
      </p:sp>
      <p:pic>
        <p:nvPicPr>
          <p:cNvPr id="2097170" name="Google Shape;2829;p73"/>
          <p:cNvPicPr preferRelativeResize="0">
            <a:picLocks noGrp="1"/>
          </p:cNvPicPr>
          <p:nvPr>
            <p:ph type="pic" idx="2"/>
          </p:nvPr>
        </p:nvPicPr>
        <p:blipFill rotWithShape="1">
          <a:blip xmlns:r="http://schemas.openxmlformats.org/officeDocument/2006/relationships" r:embed="rId1">
            <a:alphaModFix/>
          </a:blip>
          <a:srcRect l="25620" r="30933"/>
          <a:stretch>
            <a:fillRect/>
          </a:stretch>
        </p:blipFill>
        <p:spPr>
          <a:xfrm>
            <a:off x="1017275" y="540000"/>
            <a:ext cx="2579101" cy="395577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Google Shape;2284;p40"/>
          <p:cNvSpPr txBox="1">
            <a:spLocks noGrp="1"/>
          </p:cNvSpPr>
          <p:nvPr>
            <p:ph type="title"/>
          </p:nvPr>
        </p:nvSpPr>
        <p:spPr>
          <a:xfrm>
            <a:off x="720000" y="480757"/>
            <a:ext cx="63832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accent3"/>
                </a:solidFill>
              </a:rPr>
              <a:t>Anggota Kelompok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4194304" name="Google Shape;2285;p40"/>
          <p:cNvGraphicFramePr>
            <a:graphicFrameLocks/>
          </p:cNvGraphicFramePr>
          <p:nvPr/>
        </p:nvGraphicFramePr>
        <p:xfrm>
          <a:off x="742950" y="1410740"/>
          <a:ext cx="3503340" cy="1773191"/>
        </p:xfrm>
        <a:graphic>
          <a:graphicData uri="http://schemas.openxmlformats.org/drawingml/2006/table">
            <a:tbl>
              <a:tblPr>
                <a:noFill/>
                <a:tableStyleId>{123F291C-A68C-42E9-AA8D-AFE62FE96F8F}</a:tableStyleId>
              </a:tblPr>
              <a:tblGrid>
                <a:gridCol w="3503340"/>
              </a:tblGrid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Aldi Wahyu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Buana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(2104030022)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  <a:tr h="417581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Muhammad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Dohri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(2104030031)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  <a:tr h="417581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M Alif Setiawan                                     (2104030033)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  <a:tr h="587539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Ahmad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Fikri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(2104030034)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</a:tbl>
          </a:graphicData>
        </a:graphic>
      </p:graphicFrame>
      <p:sp>
        <p:nvSpPr>
          <p:cNvPr id="1048667" name="TextBox 1"/>
          <p:cNvSpPr txBox="1"/>
          <p:nvPr/>
        </p:nvSpPr>
        <p:spPr>
          <a:xfrm>
            <a:off x="-3001534" y="32113"/>
            <a:ext cx="4494057" cy="599440"/>
          </a:xfrm>
          <a:prstGeom prst="rect"/>
          <a:noFill/>
        </p:spPr>
        <p:txBody>
          <a:bodyPr numCol="1" rtlCol="0" wrap="square">
            <a:spAutoFit/>
          </a:bodyPr>
          <a:p>
            <a:pPr algn="l">
              <a:lnSpc>
                <a:spcPct val="150000"/>
              </a:lnSpc>
            </a:pPr>
            <a:endParaRPr dirty="0" lang="en-US">
              <a:solidFill>
                <a:schemeClr val="accent4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dirty="0" lang="en-ID">
              <a:solidFill>
                <a:schemeClr val="accent4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aphicFrame>
        <p:nvGraphicFramePr>
          <p:cNvPr id="4194305" name="Google Shape;2285;p40"/>
          <p:cNvGraphicFramePr>
            <a:graphicFrameLocks/>
          </p:cNvGraphicFramePr>
          <p:nvPr/>
        </p:nvGraphicFramePr>
        <p:xfrm>
          <a:off x="4572000" y="1407001"/>
          <a:ext cx="3852000" cy="1185652"/>
        </p:xfrm>
        <a:graphic>
          <a:graphicData uri="http://schemas.openxmlformats.org/drawingml/2006/table">
            <a:tbl>
              <a:tblPr>
                <a:noFill/>
                <a:tableStyleId>{123F291C-A68C-42E9-AA8D-AFE62FE96F8F}</a:tableStyleId>
              </a:tblPr>
              <a:tblGrid>
                <a:gridCol w="3852000"/>
              </a:tblGrid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Hafizh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Adib Nugroho                          (2104030035)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  <a:tr h="417581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Deanvito Helmy Fahreza                 (2104030042)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  <a:tr h="417581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sz="1100" lang="en-ID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Muhammad Al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Hafidz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b="1" dirty="0" sz="1100" lang="en-ID" err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Ebrison</a:t>
                      </a:r>
                      <a:r>
                        <a:rPr b="1" dirty="0" sz="1100" lang="en-ID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(2104030043)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1350003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Google Shape;2330;p44"/>
          <p:cNvSpPr txBox="1">
            <a:spLocks noGrp="1"/>
          </p:cNvSpPr>
          <p:nvPr>
            <p:ph type="title"/>
          </p:nvPr>
        </p:nvSpPr>
        <p:spPr>
          <a:xfrm>
            <a:off x="18391" y="331151"/>
            <a:ext cx="2925694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b="1" dirty="0" sz="3200" lang="en-US" err="1">
                <a:latin typeface="Tahoma" panose="020B0604030504040204" pitchFamily="34" charset="0"/>
              </a:rPr>
              <a:t>Deskripsi</a:t>
            </a:r>
            <a:endParaRPr dirty="0"/>
          </a:p>
        </p:txBody>
      </p:sp>
      <p:sp>
        <p:nvSpPr>
          <p:cNvPr id="1048693" name="Google Shape;2331;p44"/>
          <p:cNvSpPr txBox="1">
            <a:spLocks noGrp="1"/>
          </p:cNvSpPr>
          <p:nvPr>
            <p:ph type="subTitle" idx="1"/>
          </p:nvPr>
        </p:nvSpPr>
        <p:spPr>
          <a:xfrm>
            <a:off x="439569" y="990709"/>
            <a:ext cx="3250500" cy="362509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just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US"/>
              <a:t>Kami </a:t>
            </a:r>
            <a:r>
              <a:rPr dirty="0" sz="1800" lang="en-US" err="1"/>
              <a:t>menciptakan</a:t>
            </a:r>
            <a:r>
              <a:rPr dirty="0" sz="1800" lang="en-US"/>
              <a:t> </a:t>
            </a:r>
            <a:r>
              <a:rPr dirty="0" sz="1800" lang="en-US" err="1"/>
              <a:t>sistem</a:t>
            </a:r>
            <a:r>
              <a:rPr dirty="0" sz="1800" lang="en-US"/>
              <a:t> </a:t>
            </a:r>
            <a:r>
              <a:rPr dirty="0" sz="1800" lang="en-US" err="1"/>
              <a:t>pendeteksi</a:t>
            </a:r>
            <a:r>
              <a:rPr dirty="0" sz="1800" lang="en-US"/>
              <a:t> </a:t>
            </a:r>
            <a:r>
              <a:rPr dirty="0" sz="1800" lang="en-US" err="1"/>
              <a:t>dini</a:t>
            </a:r>
            <a:r>
              <a:rPr dirty="0" sz="1800" lang="en-US"/>
              <a:t> </a:t>
            </a:r>
            <a:r>
              <a:rPr dirty="0" sz="1800" lang="en-US" err="1"/>
              <a:t>kebakaran</a:t>
            </a:r>
            <a:r>
              <a:rPr dirty="0" sz="1800" lang="en-US"/>
              <a:t> </a:t>
            </a:r>
            <a:r>
              <a:rPr dirty="0" sz="1800" lang="en-US" err="1"/>
              <a:t>inovatif</a:t>
            </a:r>
            <a:r>
              <a:rPr dirty="0" sz="1800" lang="en-US"/>
              <a:t> </a:t>
            </a:r>
            <a:r>
              <a:rPr dirty="0" sz="1800" lang="en-US" err="1"/>
              <a:t>dengan</a:t>
            </a:r>
            <a:r>
              <a:rPr dirty="0" sz="1800" lang="en-US"/>
              <a:t> sensor DHT11 dan MQ-2, </a:t>
            </a:r>
            <a:r>
              <a:rPr dirty="0" sz="1800" lang="en-US" err="1"/>
              <a:t>memberikan</a:t>
            </a:r>
            <a:r>
              <a:rPr dirty="0" sz="1800" lang="en-US"/>
              <a:t> </a:t>
            </a:r>
            <a:r>
              <a:rPr dirty="0" sz="1800" lang="en-US" err="1"/>
              <a:t>perlindungan</a:t>
            </a:r>
            <a:r>
              <a:rPr dirty="0" sz="1800" lang="en-US"/>
              <a:t> </a:t>
            </a:r>
            <a:r>
              <a:rPr dirty="0" sz="1800" lang="en-US" err="1"/>
              <a:t>handal</a:t>
            </a:r>
            <a:r>
              <a:rPr dirty="0" sz="1800" lang="en-US"/>
              <a:t> </a:t>
            </a:r>
            <a:r>
              <a:rPr dirty="0" sz="1800" lang="en-US" err="1"/>
              <a:t>terhadap</a:t>
            </a:r>
            <a:r>
              <a:rPr dirty="0" sz="1800" lang="en-US"/>
              <a:t> </a:t>
            </a:r>
            <a:r>
              <a:rPr dirty="0" sz="1800" lang="en-US" err="1"/>
              <a:t>risiko</a:t>
            </a:r>
            <a:r>
              <a:rPr dirty="0" sz="1800" lang="en-US"/>
              <a:t> </a:t>
            </a:r>
            <a:r>
              <a:rPr dirty="0" sz="1800" lang="en-US" err="1"/>
              <a:t>kebakaran</a:t>
            </a:r>
            <a:r>
              <a:rPr dirty="0" sz="1800" lang="en-US"/>
              <a:t>. Sensor DHT11 </a:t>
            </a:r>
            <a:r>
              <a:rPr dirty="0" sz="1800" lang="en-US" err="1"/>
              <a:t>mengukur</a:t>
            </a:r>
            <a:r>
              <a:rPr dirty="0" sz="1800" lang="en-US"/>
              <a:t> </a:t>
            </a:r>
            <a:r>
              <a:rPr dirty="0" sz="1800" lang="en-US" err="1"/>
              <a:t>suhu</a:t>
            </a:r>
            <a:r>
              <a:rPr dirty="0" sz="1800" lang="en-US"/>
              <a:t> dan </a:t>
            </a:r>
            <a:r>
              <a:rPr dirty="0" sz="1800" lang="en-US" err="1"/>
              <a:t>kelembaban</a:t>
            </a:r>
            <a:r>
              <a:rPr dirty="0" sz="1800" lang="en-US"/>
              <a:t>, </a:t>
            </a:r>
            <a:r>
              <a:rPr dirty="0" sz="1800" lang="en-US" err="1"/>
              <a:t>sementara</a:t>
            </a:r>
            <a:r>
              <a:rPr dirty="0" sz="1800" lang="en-US"/>
              <a:t> sensor MQ-2 </a:t>
            </a:r>
            <a:r>
              <a:rPr dirty="0" sz="1800" lang="en-US" err="1"/>
              <a:t>berfungsi</a:t>
            </a:r>
            <a:r>
              <a:rPr dirty="0" sz="1800" lang="en-US"/>
              <a:t> </a:t>
            </a:r>
            <a:r>
              <a:rPr dirty="0" sz="1800" lang="en-US" err="1"/>
              <a:t>sebagai</a:t>
            </a:r>
            <a:r>
              <a:rPr dirty="0" sz="1800" lang="en-US"/>
              <a:t> </a:t>
            </a:r>
            <a:r>
              <a:rPr dirty="0" sz="1800" lang="en-US" err="1"/>
              <a:t>detektor</a:t>
            </a:r>
            <a:r>
              <a:rPr dirty="0" sz="1800" lang="en-US"/>
              <a:t> gas </a:t>
            </a:r>
            <a:r>
              <a:rPr dirty="0" sz="1800" lang="en-US" err="1"/>
              <a:t>berbahaya</a:t>
            </a:r>
            <a:r>
              <a:rPr dirty="0" sz="1800" lang="en-US"/>
              <a:t> </a:t>
            </a:r>
            <a:r>
              <a:rPr dirty="0" sz="1800" lang="en-US" err="1"/>
              <a:t>terkait</a:t>
            </a:r>
            <a:r>
              <a:rPr dirty="0" sz="1800" lang="en-US"/>
              <a:t> </a:t>
            </a:r>
            <a:r>
              <a:rPr dirty="0" sz="1800" lang="en-US" err="1"/>
              <a:t>kebakaran</a:t>
            </a:r>
            <a:r>
              <a:rPr dirty="0" sz="1800" lang="en-US"/>
              <a:t>. </a:t>
            </a:r>
          </a:p>
        </p:txBody>
      </p:sp>
      <p:sp>
        <p:nvSpPr>
          <p:cNvPr id="1048694" name="Google Shape;2332;p44"/>
          <p:cNvSpPr txBox="1">
            <a:spLocks noGrp="1"/>
          </p:cNvSpPr>
          <p:nvPr>
            <p:ph type="subTitle" idx="2"/>
          </p:nvPr>
        </p:nvSpPr>
        <p:spPr>
          <a:xfrm>
            <a:off x="4394502" y="990709"/>
            <a:ext cx="3250500" cy="362509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just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US" err="1"/>
              <a:t>Dengan</a:t>
            </a:r>
            <a:r>
              <a:rPr dirty="0" sz="1800" lang="en-US"/>
              <a:t> sensor </a:t>
            </a:r>
            <a:r>
              <a:rPr dirty="0" sz="1800" lang="en-US" err="1"/>
              <a:t>ini</a:t>
            </a:r>
            <a:r>
              <a:rPr dirty="0" sz="1800" lang="en-US"/>
              <a:t>, </a:t>
            </a:r>
            <a:r>
              <a:rPr dirty="0" sz="1800" lang="en-US" err="1"/>
              <a:t>alat</a:t>
            </a:r>
            <a:r>
              <a:rPr dirty="0" sz="1800" lang="en-US"/>
              <a:t> </a:t>
            </a:r>
            <a:r>
              <a:rPr dirty="0" sz="1800" lang="en-US" err="1"/>
              <a:t>dapat</a:t>
            </a:r>
            <a:r>
              <a:rPr dirty="0" sz="1800" lang="en-US"/>
              <a:t> </a:t>
            </a:r>
            <a:r>
              <a:rPr dirty="0" sz="1800" lang="en-US" err="1"/>
              <a:t>mendeteksi</a:t>
            </a:r>
            <a:r>
              <a:rPr dirty="0" sz="1800" lang="en-US"/>
              <a:t> </a:t>
            </a:r>
            <a:r>
              <a:rPr dirty="0" sz="1800" lang="en-US" err="1"/>
              <a:t>indikasi</a:t>
            </a:r>
            <a:r>
              <a:rPr dirty="0" sz="1800" lang="en-US"/>
              <a:t> </a:t>
            </a:r>
            <a:r>
              <a:rPr dirty="0" sz="1800" lang="en-US" err="1"/>
              <a:t>awal</a:t>
            </a:r>
            <a:r>
              <a:rPr dirty="0" sz="1800" lang="en-US"/>
              <a:t> </a:t>
            </a:r>
            <a:r>
              <a:rPr dirty="0" sz="1800" lang="en-US" err="1"/>
              <a:t>kebakaran</a:t>
            </a:r>
            <a:r>
              <a:rPr dirty="0" sz="1800" lang="en-US"/>
              <a:t> dan gas </a:t>
            </a:r>
            <a:r>
              <a:rPr dirty="0" sz="1800" lang="en-US" err="1"/>
              <a:t>beracun</a:t>
            </a:r>
            <a:r>
              <a:rPr dirty="0" sz="1800" lang="en-US"/>
              <a:t>, </a:t>
            </a:r>
            <a:r>
              <a:rPr dirty="0" sz="1800" lang="en-US" err="1"/>
              <a:t>memungkinkan</a:t>
            </a:r>
            <a:r>
              <a:rPr dirty="0" sz="1800" lang="en-US"/>
              <a:t> </a:t>
            </a:r>
            <a:r>
              <a:rPr dirty="0" sz="1800" lang="en-US" err="1"/>
              <a:t>respon</a:t>
            </a:r>
            <a:r>
              <a:rPr dirty="0" sz="1800" lang="en-US"/>
              <a:t> yang </a:t>
            </a:r>
            <a:r>
              <a:rPr dirty="0" sz="1800" lang="en-US" err="1"/>
              <a:t>cepat</a:t>
            </a:r>
            <a:r>
              <a:rPr dirty="0" sz="1800" lang="en-US"/>
              <a:t> dan </a:t>
            </a:r>
            <a:r>
              <a:rPr dirty="0" sz="1800" lang="en-US" err="1"/>
              <a:t>efisien</a:t>
            </a:r>
            <a:r>
              <a:rPr dirty="0" sz="1800" lang="en-US"/>
              <a:t> </a:t>
            </a:r>
            <a:r>
              <a:rPr dirty="0" sz="1800" lang="en-US" err="1"/>
              <a:t>untuk</a:t>
            </a:r>
            <a:r>
              <a:rPr dirty="0" sz="1800" lang="en-US"/>
              <a:t> </a:t>
            </a:r>
            <a:r>
              <a:rPr dirty="0" sz="1800" lang="en-US" err="1"/>
              <a:t>melindungi</a:t>
            </a:r>
            <a:r>
              <a:rPr dirty="0" sz="1800" lang="en-US"/>
              <a:t> </a:t>
            </a:r>
            <a:r>
              <a:rPr dirty="0" sz="1800" lang="en-US" err="1"/>
              <a:t>lingkungan</a:t>
            </a:r>
            <a:r>
              <a:rPr dirty="0" sz="1800" lang="en-US"/>
              <a:t> </a:t>
            </a:r>
            <a:r>
              <a:rPr dirty="0" sz="1800" lang="en-US" err="1"/>
              <a:t>sekitarnya</a:t>
            </a:r>
            <a:r>
              <a:rPr dirty="0" sz="1800" lang="en-US"/>
              <a:t> </a:t>
            </a:r>
            <a:r>
              <a:rPr dirty="0" sz="1800" lang="en-US" err="1"/>
              <a:t>dari</a:t>
            </a:r>
            <a:r>
              <a:rPr dirty="0" sz="1800" lang="en-US"/>
              <a:t> </a:t>
            </a:r>
            <a:r>
              <a:rPr dirty="0" sz="1800" lang="en-US" err="1"/>
              <a:t>potensi</a:t>
            </a:r>
            <a:r>
              <a:rPr dirty="0" sz="1800" lang="en-US"/>
              <a:t> </a:t>
            </a:r>
            <a:r>
              <a:rPr dirty="0" sz="1800" lang="en-US" err="1"/>
              <a:t>bahaya</a:t>
            </a:r>
            <a:r>
              <a:rPr dirty="0" sz="1800" lang="en-US"/>
              <a:t> </a:t>
            </a:r>
            <a:r>
              <a:rPr dirty="0" sz="1800" lang="en-US" err="1"/>
              <a:t>kebakaran</a:t>
            </a:r>
            <a:r>
              <a:rPr dirty="0" sz="1800" lang="en-US"/>
              <a:t>.</a:t>
            </a:r>
            <a:endParaRPr dirty="0" sz="1800"/>
          </a:p>
        </p:txBody>
      </p:sp>
      <p:grpSp>
        <p:nvGrpSpPr>
          <p:cNvPr id="51" name="Google Shape;2333;p44"/>
          <p:cNvGrpSpPr/>
          <p:nvPr/>
        </p:nvGrpSpPr>
        <p:grpSpPr>
          <a:xfrm>
            <a:off x="5946175" y="3561950"/>
            <a:ext cx="538025" cy="157800"/>
            <a:chOff x="2575325" y="1348650"/>
            <a:chExt cx="538025" cy="157800"/>
          </a:xfrm>
        </p:grpSpPr>
        <p:sp>
          <p:nvSpPr>
            <p:cNvPr id="1048695" name="Google Shape;2334;p44"/>
            <p:cNvSpPr/>
            <p:nvPr/>
          </p:nvSpPr>
          <p:spPr>
            <a:xfrm>
              <a:off x="2575325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6" name="Google Shape;2335;p44"/>
            <p:cNvSpPr/>
            <p:nvPr/>
          </p:nvSpPr>
          <p:spPr>
            <a:xfrm>
              <a:off x="2765438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7" name="Google Shape;2336;p44"/>
            <p:cNvSpPr/>
            <p:nvPr/>
          </p:nvSpPr>
          <p:spPr>
            <a:xfrm>
              <a:off x="2955550" y="1348650"/>
              <a:ext cx="157800" cy="157800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2337;p44"/>
          <p:cNvGrpSpPr/>
          <p:nvPr/>
        </p:nvGrpSpPr>
        <p:grpSpPr>
          <a:xfrm>
            <a:off x="533172" y="4615800"/>
            <a:ext cx="1584577" cy="196549"/>
            <a:chOff x="750197" y="155825"/>
            <a:chExt cx="1584577" cy="196549"/>
          </a:xfrm>
        </p:grpSpPr>
        <p:sp>
          <p:nvSpPr>
            <p:cNvPr id="1048698" name="Google Shape;2338;p44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9" name="Google Shape;2339;p44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0" name="Google Shape;2340;p44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1" name="Google Shape;2341;p44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2" name="Google Shape;2342;p44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ah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3" name="Google Shape;2343;p44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ah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4" name="Google Shape;2344;p44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ah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5" name="Google Shape;2345;p44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6" name="Google Shape;2346;p44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7" name="Google Shape;2347;p44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8" name="Google Shape;2348;p44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9" name="Google Shape;2349;p44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0" name="Google Shape;2350;p44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1" name="Google Shape;2351;p44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ah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2" name="Google Shape;2352;p44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ah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3" name="Google Shape;2353;p44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ah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4" name="Google Shape;2354;p44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ah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5" name="Google Shape;2355;p44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ah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Google Shape;2360;p45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>
                <a:solidFill>
                  <a:schemeClr val="accent3"/>
                </a:solidFill>
              </a:rPr>
              <a:t>Fungsi dan Kelebihan</a:t>
            </a:r>
            <a:endParaRPr dirty="0"/>
          </a:p>
        </p:txBody>
      </p:sp>
      <p:sp>
        <p:nvSpPr>
          <p:cNvPr id="1048763" name="Google Shape;2361;p45"/>
          <p:cNvSpPr txBox="1">
            <a:spLocks noGrp="1"/>
          </p:cNvSpPr>
          <p:nvPr>
            <p:ph type="subTitle" idx="1"/>
          </p:nvPr>
        </p:nvSpPr>
        <p:spPr>
          <a:xfrm>
            <a:off x="720010" y="1166750"/>
            <a:ext cx="4345800" cy="3169798"/>
          </a:xfrm>
          <a:prstGeom prst="rect"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r>
              <a:rPr dirty="0" sz="2000" lang="en-ID"/>
              <a:t>Integrasi IoT</a:t>
            </a:r>
          </a:p>
          <a:p>
            <a:r>
              <a:rPr dirty="0" sz="2000" lang="en-ID"/>
              <a:t>Monitoring Real-time</a:t>
            </a:r>
          </a:p>
          <a:p>
            <a:r>
              <a:rPr dirty="0" sz="2000" lang="en-ID" err="1"/>
              <a:t>Analisis</a:t>
            </a:r>
            <a:r>
              <a:rPr dirty="0" sz="2000" lang="en-ID"/>
              <a:t> Data</a:t>
            </a:r>
          </a:p>
          <a:p>
            <a:r>
              <a:rPr dirty="0" sz="2000" lang="en-ID" err="1"/>
              <a:t>Pengelolaan</a:t>
            </a:r>
            <a:r>
              <a:rPr dirty="0" sz="2000" lang="en-ID"/>
              <a:t> </a:t>
            </a:r>
            <a:r>
              <a:rPr dirty="0" sz="2000" lang="en-ID" err="1"/>
              <a:t>Keamanan</a:t>
            </a:r>
            <a:endParaRPr dirty="0" sz="2000" lang="en-ID"/>
          </a:p>
          <a:p>
            <a:r>
              <a:rPr dirty="0" sz="2000" lang="en-ID" err="1"/>
              <a:t>Notifikasi</a:t>
            </a:r>
            <a:r>
              <a:rPr dirty="0" sz="2000" lang="en-ID"/>
              <a:t> </a:t>
            </a:r>
            <a:r>
              <a:rPr dirty="0" sz="2000" lang="en-ID" err="1"/>
              <a:t>Cepat</a:t>
            </a:r>
            <a:endParaRPr dirty="0" sz="2000" lang="en-ID"/>
          </a:p>
          <a:p>
            <a:r>
              <a:rPr dirty="0" sz="2000" lang="en-ID"/>
              <a:t>Integrasi </a:t>
            </a:r>
            <a:r>
              <a:rPr dirty="0" sz="2000" lang="en-ID" err="1"/>
              <a:t>Sistem</a:t>
            </a:r>
            <a:r>
              <a:rPr dirty="0" sz="2000" lang="en-ID"/>
              <a:t> </a:t>
            </a:r>
            <a:r>
              <a:rPr dirty="0" sz="2000" lang="en-ID" err="1"/>
              <a:t>Keselamatan</a:t>
            </a:r>
            <a:endParaRPr dirty="0" sz="2000" lang="en-ID"/>
          </a:p>
          <a:p>
            <a:r>
              <a:rPr dirty="0" sz="2000" lang="en-ID" err="1"/>
              <a:t>Kemudahan</a:t>
            </a:r>
            <a:r>
              <a:rPr dirty="0" sz="2000" lang="en-ID"/>
              <a:t> </a:t>
            </a:r>
            <a:r>
              <a:rPr dirty="0" sz="2000" lang="en-ID" err="1"/>
              <a:t>Pemantauan</a:t>
            </a:r>
            <a:endParaRPr dirty="0" sz="2000" lang="en-ID"/>
          </a:p>
          <a:p>
            <a:r>
              <a:rPr dirty="0" sz="2000" lang="en-ID" err="1"/>
              <a:t>Rekam</a:t>
            </a:r>
            <a:r>
              <a:rPr dirty="0" sz="2000" lang="en-ID"/>
              <a:t> </a:t>
            </a:r>
            <a:r>
              <a:rPr dirty="0" sz="2000" lang="en-ID" err="1"/>
              <a:t>Jejak</a:t>
            </a:r>
            <a:r>
              <a:rPr dirty="0" sz="2000" lang="en-ID"/>
              <a:t> </a:t>
            </a:r>
            <a:r>
              <a:rPr dirty="0" sz="2000" lang="en-ID" err="1"/>
              <a:t>Kejadian</a:t>
            </a:r>
            <a:endParaRPr dirty="0" sz="2000" lang="en-ID"/>
          </a:p>
        </p:txBody>
      </p:sp>
      <p:pic>
        <p:nvPicPr>
          <p:cNvPr id="2097158" name="Google Shape;2362;p45"/>
          <p:cNvPicPr preferRelativeResize="0">
            <a:picLocks noGrp="1"/>
          </p:cNvPicPr>
          <p:nvPr>
            <p:ph type="pic" idx="2"/>
          </p:nvPr>
        </p:nvPicPr>
        <p:blipFill rotWithShape="1">
          <a:blip xmlns:r="http://schemas.openxmlformats.org/officeDocument/2006/relationships" r:embed="rId1">
            <a:alphaModFix/>
          </a:blip>
          <a:srcRect l="22886" r="22892"/>
          <a:stretch>
            <a:fillRect/>
          </a:stretch>
        </p:blipFill>
        <p:spPr>
          <a:xfrm>
            <a:off x="5532700" y="1293300"/>
            <a:ext cx="2579101" cy="31697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2377;p47"/>
          <p:cNvSpPr txBox="1">
            <a:spLocks noGrp="1"/>
          </p:cNvSpPr>
          <p:nvPr>
            <p:ph type="title"/>
          </p:nvPr>
        </p:nvSpPr>
        <p:spPr>
          <a:xfrm>
            <a:off x="374945" y="297371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accent3"/>
                </a:solidFill>
              </a:rPr>
              <a:t>Mikrokontroller dan Sensor yang digunakan</a:t>
            </a:r>
            <a:endParaRPr dirty="0"/>
          </a:p>
        </p:txBody>
      </p:sp>
      <p:sp>
        <p:nvSpPr>
          <p:cNvPr id="1048816" name="Google Shape;2378;p47"/>
          <p:cNvSpPr txBox="1">
            <a:spLocks noGrp="1"/>
          </p:cNvSpPr>
          <p:nvPr>
            <p:ph type="subTitle" idx="1"/>
          </p:nvPr>
        </p:nvSpPr>
        <p:spPr>
          <a:xfrm>
            <a:off x="374945" y="3146116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Sensor untuk mendeteksi kelembapan</a:t>
            </a:r>
            <a:endParaRPr dirty="0"/>
          </a:p>
        </p:txBody>
      </p:sp>
      <p:sp>
        <p:nvSpPr>
          <p:cNvPr id="1048817" name="Google Shape;2379;p47"/>
          <p:cNvSpPr txBox="1">
            <a:spLocks noGrp="1"/>
          </p:cNvSpPr>
          <p:nvPr>
            <p:ph type="subTitle" idx="3"/>
          </p:nvPr>
        </p:nvSpPr>
        <p:spPr>
          <a:xfrm>
            <a:off x="374945" y="2000275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Mikrokontroller dengan kapabilitas konektifitas internet</a:t>
            </a:r>
            <a:endParaRPr dirty="0"/>
          </a:p>
        </p:txBody>
      </p:sp>
      <p:sp>
        <p:nvSpPr>
          <p:cNvPr id="1048818" name="Google Shape;2380;p47"/>
          <p:cNvSpPr txBox="1">
            <a:spLocks noGrp="1"/>
          </p:cNvSpPr>
          <p:nvPr>
            <p:ph type="subTitle" idx="2"/>
          </p:nvPr>
        </p:nvSpPr>
        <p:spPr>
          <a:xfrm>
            <a:off x="374945" y="3979516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/>
              <a:t>Sensor untuk mendeteksi asap </a:t>
            </a:r>
            <a:endParaRPr dirty="0"/>
          </a:p>
        </p:txBody>
      </p:sp>
      <p:sp>
        <p:nvSpPr>
          <p:cNvPr id="1048819" name="Google Shape;2381;p47"/>
          <p:cNvSpPr txBox="1">
            <a:spLocks noGrp="1"/>
          </p:cNvSpPr>
          <p:nvPr>
            <p:ph type="subTitle" idx="4"/>
          </p:nvPr>
        </p:nvSpPr>
        <p:spPr>
          <a:xfrm>
            <a:off x="374955" y="2824725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DHT 11</a:t>
            </a:r>
            <a:endParaRPr dirty="0"/>
          </a:p>
        </p:txBody>
      </p:sp>
      <p:sp>
        <p:nvSpPr>
          <p:cNvPr id="1048820" name="Google Shape;2382;p47"/>
          <p:cNvSpPr txBox="1">
            <a:spLocks noGrp="1"/>
          </p:cNvSpPr>
          <p:nvPr>
            <p:ph type="subTitle" idx="5"/>
          </p:nvPr>
        </p:nvSpPr>
        <p:spPr>
          <a:xfrm>
            <a:off x="374955" y="1678884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ESP8266</a:t>
            </a:r>
            <a:endParaRPr dirty="0"/>
          </a:p>
        </p:txBody>
      </p:sp>
      <p:sp>
        <p:nvSpPr>
          <p:cNvPr id="1048821" name="Google Shape;2383;p47"/>
          <p:cNvSpPr txBox="1">
            <a:spLocks noGrp="1"/>
          </p:cNvSpPr>
          <p:nvPr>
            <p:ph type="subTitle" idx="6"/>
          </p:nvPr>
        </p:nvSpPr>
        <p:spPr>
          <a:xfrm>
            <a:off x="374974" y="3740716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MQ 2</a:t>
            </a:r>
            <a:endParaRPr dirty="0"/>
          </a:p>
        </p:txBody>
      </p:sp>
      <p:graphicFrame>
        <p:nvGraphicFramePr>
          <p:cNvPr id="4194306" name="Diagram 8"/>
          <p:cNvGraphicFramePr>
            <a:graphicFrameLocks/>
          </p:cNvGraphicFramePr>
          <p:nvPr/>
        </p:nvGraphicFramePr>
        <p:xfrm>
          <a:off x="3469145" y="1101687"/>
          <a:ext cx="2205683" cy="3603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Google Shape;2377;p47"/>
          <p:cNvSpPr txBox="1">
            <a:spLocks noGrp="1"/>
          </p:cNvSpPr>
          <p:nvPr>
            <p:ph type="title"/>
          </p:nvPr>
        </p:nvSpPr>
        <p:spPr>
          <a:xfrm>
            <a:off x="232070" y="360118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accent3"/>
                </a:solidFill>
              </a:rPr>
              <a:t>Alat lain yang digunakan</a:t>
            </a:r>
            <a:endParaRPr dirty="0"/>
          </a:p>
        </p:txBody>
      </p:sp>
      <p:sp>
        <p:nvSpPr>
          <p:cNvPr id="1048825" name="Google Shape;2378;p47"/>
          <p:cNvSpPr txBox="1">
            <a:spLocks noGrp="1"/>
          </p:cNvSpPr>
          <p:nvPr>
            <p:ph type="subTitle" idx="1"/>
          </p:nvPr>
        </p:nvSpPr>
        <p:spPr>
          <a:xfrm>
            <a:off x="341530" y="2342914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Kabel </a:t>
            </a:r>
            <a:r>
              <a:rPr dirty="0" lang="en-US" err="1"/>
              <a:t>untuk</a:t>
            </a:r>
            <a:r>
              <a:rPr dirty="0" lang="en-US"/>
              <a:t> </a:t>
            </a:r>
            <a:r>
              <a:rPr dirty="0" lang="en-US" err="1"/>
              <a:t>menghubungkan</a:t>
            </a:r>
            <a:r>
              <a:rPr dirty="0" lang="en-US"/>
              <a:t> </a:t>
            </a:r>
            <a:r>
              <a:rPr dirty="0" lang="en-US" err="1"/>
              <a:t>mikrokontroller</a:t>
            </a:r>
            <a:r>
              <a:rPr dirty="0" lang="en-US"/>
              <a:t> </a:t>
            </a:r>
            <a:r>
              <a:rPr dirty="0" lang="en-US" err="1"/>
              <a:t>dengan</a:t>
            </a:r>
            <a:r>
              <a:rPr dirty="0" lang="en-US"/>
              <a:t> sensor </a:t>
            </a:r>
            <a:r>
              <a:rPr dirty="0" lang="en-US" err="1"/>
              <a:t>atau</a:t>
            </a:r>
            <a:r>
              <a:rPr dirty="0" lang="en-US"/>
              <a:t> </a:t>
            </a:r>
            <a:r>
              <a:rPr dirty="0" lang="en-US" err="1"/>
              <a:t>alat</a:t>
            </a:r>
            <a:r>
              <a:rPr dirty="0" lang="en-US"/>
              <a:t> </a:t>
            </a:r>
            <a:r>
              <a:rPr dirty="0" lang="en-US" err="1"/>
              <a:t>lainnya</a:t>
            </a:r>
            <a:r>
              <a:rPr dirty="0" lang="en-US"/>
              <a:t> </a:t>
            </a:r>
            <a:endParaRPr dirty="0"/>
          </a:p>
        </p:txBody>
      </p:sp>
      <p:sp>
        <p:nvSpPr>
          <p:cNvPr id="1048826" name="Google Shape;2379;p47"/>
          <p:cNvSpPr txBox="1">
            <a:spLocks noGrp="1"/>
          </p:cNvSpPr>
          <p:nvPr>
            <p:ph type="subTitle" idx="3"/>
          </p:nvPr>
        </p:nvSpPr>
        <p:spPr>
          <a:xfrm>
            <a:off x="341530" y="1341319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Alat untuk menyederhanakan prototype mikrokontroller</a:t>
            </a:r>
            <a:endParaRPr dirty="0"/>
          </a:p>
        </p:txBody>
      </p:sp>
      <p:sp>
        <p:nvSpPr>
          <p:cNvPr id="1048827" name="Google Shape;2380;p47"/>
          <p:cNvSpPr txBox="1">
            <a:spLocks noGrp="1"/>
          </p:cNvSpPr>
          <p:nvPr>
            <p:ph type="subTitle" idx="2"/>
          </p:nvPr>
        </p:nvSpPr>
        <p:spPr>
          <a:xfrm>
            <a:off x="341530" y="3580296"/>
            <a:ext cx="3094200" cy="594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/>
              <a:t>Indikator berupa lampu</a:t>
            </a:r>
            <a:endParaRPr dirty="0"/>
          </a:p>
        </p:txBody>
      </p:sp>
      <p:sp>
        <p:nvSpPr>
          <p:cNvPr id="1048828" name="Google Shape;2381;p47"/>
          <p:cNvSpPr txBox="1">
            <a:spLocks noGrp="1"/>
          </p:cNvSpPr>
          <p:nvPr>
            <p:ph type="subTitle" idx="4"/>
          </p:nvPr>
        </p:nvSpPr>
        <p:spPr>
          <a:xfrm>
            <a:off x="341540" y="2081178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Kabel Jumper</a:t>
            </a:r>
            <a:endParaRPr dirty="0"/>
          </a:p>
        </p:txBody>
      </p:sp>
      <p:sp>
        <p:nvSpPr>
          <p:cNvPr id="1048829" name="Google Shape;2383;p47"/>
          <p:cNvSpPr txBox="1">
            <a:spLocks noGrp="1"/>
          </p:cNvSpPr>
          <p:nvPr>
            <p:ph type="subTitle" idx="6"/>
          </p:nvPr>
        </p:nvSpPr>
        <p:spPr>
          <a:xfrm>
            <a:off x="341559" y="3318560"/>
            <a:ext cx="3094200" cy="4776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LED</a:t>
            </a:r>
            <a:endParaRPr dirty="0"/>
          </a:p>
        </p:txBody>
      </p:sp>
      <p:sp>
        <p:nvSpPr>
          <p:cNvPr id="1048830" name="Google Shape;2380;p47"/>
          <p:cNvSpPr txBox="1"/>
          <p:nvPr/>
        </p:nvSpPr>
        <p:spPr>
          <a:xfrm>
            <a:off x="341530" y="4238400"/>
            <a:ext cx="3094200" cy="594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algn="l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algn="l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algn="l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algn="l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b="0" cap="none" sz="21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marL="0">
              <a:buSzPts val="1100"/>
              <a:buFont typeface="Arial"/>
              <a:buNone/>
            </a:pPr>
            <a:r>
              <a:rPr dirty="0" lang="en-ID" err="1"/>
              <a:t>Indikator</a:t>
            </a:r>
            <a:r>
              <a:rPr dirty="0" lang="en-ID"/>
              <a:t> </a:t>
            </a:r>
            <a:r>
              <a:rPr dirty="0" lang="en-ID" err="1"/>
              <a:t>berupa</a:t>
            </a:r>
            <a:r>
              <a:rPr dirty="0" lang="en-ID"/>
              <a:t> buzzer </a:t>
            </a:r>
            <a:r>
              <a:rPr dirty="0" lang="en-ID" err="1"/>
              <a:t>suara</a:t>
            </a:r>
            <a:endParaRPr dirty="0" lang="en-ID"/>
          </a:p>
        </p:txBody>
      </p:sp>
      <p:sp>
        <p:nvSpPr>
          <p:cNvPr id="1048831" name="Google Shape;2383;p47"/>
          <p:cNvSpPr txBox="1"/>
          <p:nvPr/>
        </p:nvSpPr>
        <p:spPr>
          <a:xfrm>
            <a:off x="341559" y="3995751"/>
            <a:ext cx="3094200" cy="4776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b="1" cap="none" sz="2400" i="0" strike="noStrike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l"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algn="l" indent="-31750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algn="l" indent="-31750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algn="l" indent="-31750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algn="l" indent="-31750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algn="l" indent="-31750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algn="l" indent="-31750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algn="l" indent="-31750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b="0" cap="none" sz="1400" i="0" strike="noStrike" u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marL="0"/>
            <a:r>
              <a:rPr dirty="0" lang="en-ID"/>
              <a:t>Buzzer</a:t>
            </a:r>
          </a:p>
        </p:txBody>
      </p:sp>
      <p:sp>
        <p:nvSpPr>
          <p:cNvPr id="1048832" name="Subtitle 16"/>
          <p:cNvSpPr>
            <a:spLocks noGrp="1"/>
          </p:cNvSpPr>
          <p:nvPr>
            <p:ph type="subTitle" idx="5"/>
          </p:nvPr>
        </p:nvSpPr>
        <p:spPr>
          <a:xfrm>
            <a:off x="193970" y="1070767"/>
            <a:ext cx="2259470" cy="477600"/>
          </a:xfrm>
        </p:spPr>
        <p:txBody>
          <a:bodyPr/>
          <a:p>
            <a:r>
              <a:rPr dirty="0" lang="en-US"/>
              <a:t>Breadboard</a:t>
            </a:r>
          </a:p>
        </p:txBody>
      </p:sp>
      <p:graphicFrame>
        <p:nvGraphicFramePr>
          <p:cNvPr id="4194307" name="Diagram 33"/>
          <p:cNvGraphicFramePr>
            <a:graphicFrameLocks/>
          </p:cNvGraphicFramePr>
          <p:nvPr/>
        </p:nvGraphicFramePr>
        <p:xfrm>
          <a:off x="4084070" y="1548367"/>
          <a:ext cx="2487148" cy="472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Google Shape;2415;p49"/>
          <p:cNvSpPr txBox="1">
            <a:spLocks noGrp="1"/>
          </p:cNvSpPr>
          <p:nvPr>
            <p:ph type="title"/>
          </p:nvPr>
        </p:nvSpPr>
        <p:spPr>
          <a:xfrm>
            <a:off x="2993300" y="717800"/>
            <a:ext cx="7704000" cy="4776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accent3"/>
                </a:solidFill>
              </a:rPr>
              <a:t>Cara Kerja </a:t>
            </a:r>
            <a:endParaRPr dirty="0"/>
          </a:p>
        </p:txBody>
      </p:sp>
      <p:pic>
        <p:nvPicPr>
          <p:cNvPr id="2097161" name="Google Shape;2424;p49"/>
          <p:cNvPicPr preferRelativeResize="0">
            <a:picLocks noGrp="1"/>
          </p:cNvPicPr>
          <p:nvPr>
            <p:ph type="pic" idx="9"/>
          </p:nvPr>
        </p:nvPicPr>
        <p:blipFill rotWithShape="1">
          <a:blip xmlns:r="http://schemas.openxmlformats.org/officeDocument/2006/relationships" r:embed="rId1">
            <a:alphaModFix/>
          </a:blip>
          <a:srcRect l="16363" t="248" r="23720" b="248"/>
          <a:stretch>
            <a:fillRect/>
          </a:stretch>
        </p:blipFill>
        <p:spPr>
          <a:xfrm>
            <a:off x="921425" y="1443900"/>
            <a:ext cx="2579101" cy="2854200"/>
          </a:xfrm>
          <a:prstGeom prst="rect"/>
        </p:spPr>
      </p:pic>
      <p:sp>
        <p:nvSpPr>
          <p:cNvPr id="1048887" name="Subtitle 10"/>
          <p:cNvSpPr>
            <a:spLocks noGrp="1"/>
          </p:cNvSpPr>
          <p:nvPr>
            <p:ph type="subTitle" idx="1"/>
          </p:nvPr>
        </p:nvSpPr>
        <p:spPr>
          <a:xfrm>
            <a:off x="3778748" y="1443900"/>
            <a:ext cx="4175429" cy="3590808"/>
          </a:xfrm>
        </p:spPr>
        <p:txBody>
          <a:bodyPr/>
          <a:p>
            <a:r>
              <a:rPr dirty="0" sz="1800" lang="en-ID"/>
              <a:t>Jika sensor </a:t>
            </a:r>
            <a:r>
              <a:rPr dirty="0" sz="1800" lang="en-ID" err="1"/>
              <a:t>mendeteksi</a:t>
            </a:r>
            <a:r>
              <a:rPr dirty="0" sz="1800" lang="en-ID"/>
              <a:t> </a:t>
            </a:r>
            <a:r>
              <a:rPr dirty="0" sz="1800" lang="en-ID" err="1"/>
              <a:t>kelembaban</a:t>
            </a:r>
            <a:r>
              <a:rPr dirty="0" sz="1800" lang="en-ID"/>
              <a:t> di </a:t>
            </a:r>
            <a:r>
              <a:rPr dirty="0" sz="1800" lang="en-ID" err="1"/>
              <a:t>atas</a:t>
            </a:r>
            <a:r>
              <a:rPr dirty="0" sz="1800" lang="en-ID"/>
              <a:t> 36 </a:t>
            </a:r>
            <a:r>
              <a:rPr dirty="0" sz="1800" lang="en-ID" err="1"/>
              <a:t>derajat</a:t>
            </a:r>
            <a:r>
              <a:rPr dirty="0" sz="1800" lang="en-ID"/>
              <a:t>, LED </a:t>
            </a:r>
            <a:r>
              <a:rPr dirty="0" sz="1800" lang="en-ID" err="1"/>
              <a:t>merah</a:t>
            </a:r>
            <a:r>
              <a:rPr dirty="0" sz="1800" lang="en-ID"/>
              <a:t> dan buzzer </a:t>
            </a:r>
            <a:r>
              <a:rPr dirty="0" sz="1800" lang="en-ID" err="1"/>
              <a:t>akan</a:t>
            </a:r>
            <a:r>
              <a:rPr dirty="0" sz="1800" lang="en-ID"/>
              <a:t> </a:t>
            </a:r>
            <a:r>
              <a:rPr dirty="0" sz="1800" lang="en-ID" err="1"/>
              <a:t>aktif</a:t>
            </a:r>
            <a:r>
              <a:rPr dirty="0" sz="1800" lang="en-ID"/>
              <a:t>; </a:t>
            </a:r>
            <a:r>
              <a:rPr dirty="0" sz="1800" lang="en-ID" err="1"/>
              <a:t>sementara</a:t>
            </a:r>
            <a:r>
              <a:rPr dirty="0" sz="1800" lang="en-ID"/>
              <a:t> </a:t>
            </a:r>
            <a:r>
              <a:rPr dirty="0" sz="1800" lang="en-ID" err="1"/>
              <a:t>jika</a:t>
            </a:r>
            <a:r>
              <a:rPr dirty="0" sz="1800" lang="en-ID"/>
              <a:t> </a:t>
            </a:r>
            <a:r>
              <a:rPr dirty="0" sz="1800" lang="en-ID" err="1"/>
              <a:t>suhu</a:t>
            </a:r>
            <a:r>
              <a:rPr dirty="0" sz="1800" lang="en-ID"/>
              <a:t> di </a:t>
            </a:r>
            <a:r>
              <a:rPr dirty="0" sz="1800" lang="en-ID" err="1"/>
              <a:t>bawah</a:t>
            </a:r>
            <a:r>
              <a:rPr dirty="0" sz="1800" lang="en-ID"/>
              <a:t> 36 </a:t>
            </a:r>
            <a:r>
              <a:rPr dirty="0" sz="1800" lang="en-ID" err="1"/>
              <a:t>derajat</a:t>
            </a:r>
            <a:r>
              <a:rPr dirty="0" sz="1800" lang="en-ID"/>
              <a:t>, </a:t>
            </a:r>
            <a:r>
              <a:rPr dirty="0" sz="1800" lang="en-ID" err="1"/>
              <a:t>hanya</a:t>
            </a:r>
            <a:r>
              <a:rPr dirty="0" sz="1800" lang="en-ID"/>
              <a:t> LED </a:t>
            </a:r>
            <a:r>
              <a:rPr dirty="0" sz="1800" lang="en-ID" err="1"/>
              <a:t>hijau</a:t>
            </a:r>
            <a:r>
              <a:rPr dirty="0" sz="1800" lang="en-ID"/>
              <a:t> yang </a:t>
            </a:r>
            <a:r>
              <a:rPr dirty="0" sz="1800" lang="en-ID" err="1"/>
              <a:t>akan</a:t>
            </a:r>
            <a:r>
              <a:rPr dirty="0" sz="1800" lang="en-ID"/>
              <a:t> </a:t>
            </a:r>
            <a:r>
              <a:rPr dirty="0" sz="1800" lang="en-ID" err="1"/>
              <a:t>menyala</a:t>
            </a:r>
            <a:r>
              <a:rPr dirty="0" sz="1800" lang="en-ID"/>
              <a:t>.</a:t>
            </a:r>
            <a:br>
              <a:rPr dirty="0" sz="1800" lang="en-ID"/>
            </a:br>
            <a:r>
              <a:rPr dirty="0" sz="1800" lang="en-ID"/>
              <a:t> </a:t>
            </a:r>
            <a:r>
              <a:rPr dirty="0" sz="1800" lang="en-ID" err="1"/>
              <a:t>Sedangkan</a:t>
            </a:r>
            <a:r>
              <a:rPr dirty="0" sz="1800" lang="en-ID"/>
              <a:t> MQ </a:t>
            </a:r>
            <a:r>
              <a:rPr dirty="0" sz="1800" lang="en-ID" err="1"/>
              <a:t>hanya</a:t>
            </a:r>
            <a:r>
              <a:rPr dirty="0" sz="1800" lang="en-ID"/>
              <a:t> </a:t>
            </a:r>
            <a:r>
              <a:rPr dirty="0" sz="1800" lang="en-ID" err="1"/>
              <a:t>menampilkan</a:t>
            </a:r>
            <a:r>
              <a:rPr dirty="0" sz="1800" lang="en-ID"/>
              <a:t> data </a:t>
            </a:r>
            <a:r>
              <a:rPr dirty="0" sz="1800" lang="en-ID" err="1"/>
              <a:t>saja</a:t>
            </a:r>
            <a:r>
              <a:rPr dirty="0" sz="1800" lang="en-ID"/>
              <a:t>,</a:t>
            </a:r>
          </a:p>
          <a:p>
            <a:r>
              <a:rPr dirty="0" sz="1800" lang="en-ID"/>
              <a:t> </a:t>
            </a:r>
            <a:r>
              <a:rPr dirty="0" sz="1800" lang="en-ID" err="1"/>
              <a:t>Selanjutnya</a:t>
            </a:r>
            <a:r>
              <a:rPr dirty="0" sz="1800" lang="en-ID"/>
              <a:t>, </a:t>
            </a:r>
            <a:r>
              <a:rPr dirty="0" sz="1800" lang="en-ID" err="1"/>
              <a:t>jika</a:t>
            </a:r>
            <a:r>
              <a:rPr dirty="0" sz="1800" lang="en-ID"/>
              <a:t> data </a:t>
            </a:r>
            <a:r>
              <a:rPr dirty="0" sz="1800" lang="en-ID" err="1"/>
              <a:t>berhasil</a:t>
            </a:r>
            <a:r>
              <a:rPr dirty="0" sz="1800" lang="en-ID"/>
              <a:t> </a:t>
            </a:r>
            <a:r>
              <a:rPr dirty="0" sz="1800" lang="en-ID" err="1"/>
              <a:t>diterima</a:t>
            </a:r>
            <a:r>
              <a:rPr dirty="0" sz="1800" lang="en-ID"/>
              <a:t> oleh sensor, </a:t>
            </a:r>
            <a:r>
              <a:rPr dirty="0" sz="1800" lang="en-ID" err="1"/>
              <a:t>informasi</a:t>
            </a:r>
            <a:r>
              <a:rPr dirty="0" sz="1800" lang="en-ID"/>
              <a:t> </a:t>
            </a:r>
            <a:r>
              <a:rPr dirty="0" sz="1800" lang="en-ID" err="1"/>
              <a:t>tersebut</a:t>
            </a:r>
            <a:r>
              <a:rPr dirty="0" sz="1800" lang="en-ID"/>
              <a:t> </a:t>
            </a:r>
            <a:r>
              <a:rPr dirty="0" sz="1800" lang="en-ID" err="1"/>
              <a:t>akan</a:t>
            </a:r>
            <a:r>
              <a:rPr dirty="0" sz="1800" lang="en-ID"/>
              <a:t> </a:t>
            </a:r>
            <a:r>
              <a:rPr dirty="0" sz="1800" lang="en-ID" err="1"/>
              <a:t>diarahkan</a:t>
            </a:r>
            <a:r>
              <a:rPr dirty="0" sz="1800" lang="en-ID"/>
              <a:t> </a:t>
            </a:r>
            <a:r>
              <a:rPr dirty="0" sz="1800" lang="en-ID" err="1"/>
              <a:t>ke</a:t>
            </a:r>
            <a:r>
              <a:rPr dirty="0" sz="1800" lang="en-ID"/>
              <a:t> website.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Google Shape;2311;p42"/>
          <p:cNvSpPr txBox="1">
            <a:spLocks noGrp="1"/>
          </p:cNvSpPr>
          <p:nvPr>
            <p:ph type="title"/>
          </p:nvPr>
        </p:nvSpPr>
        <p:spPr>
          <a:xfrm>
            <a:off x="2085150" y="616925"/>
            <a:ext cx="4973700" cy="82135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3600" lang="en"/>
              <a:t>Tampilan Website</a:t>
            </a:r>
            <a:endParaRPr dirty="0" sz="3600"/>
          </a:p>
        </p:txBody>
      </p:sp>
      <p:sp>
        <p:nvSpPr>
          <p:cNvPr id="1048954" name="Google Shape;2312;p42"/>
          <p:cNvSpPr txBox="1">
            <a:spLocks noGrp="1"/>
          </p:cNvSpPr>
          <p:nvPr>
            <p:ph type="subTitle" idx="1"/>
          </p:nvPr>
        </p:nvSpPr>
        <p:spPr>
          <a:xfrm>
            <a:off x="2380274" y="2571750"/>
            <a:ext cx="4973700" cy="622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 lang="en"/>
              <a:t>This can be the part of the presentation where you introduce yourself, write your email…</a:t>
            </a:r>
            <a:endParaRPr dirty="0"/>
          </a:p>
        </p:txBody>
      </p:sp>
      <p:pic>
        <p:nvPicPr>
          <p:cNvPr id="2097163" name="Picture Placeholder 6"/>
          <p:cNvPicPr>
            <a:picLocks noChangeAspect="1" noGrp="1"/>
          </p:cNvPicPr>
          <p:nvPr>
            <p:ph type="pic" idx="2"/>
          </p:nvPr>
        </p:nvPicPr>
        <p:blipFill>
          <a:blip xmlns:r="http://schemas.openxmlformats.org/officeDocument/2006/relationships" r:embed="rId1"/>
          <a:srcRect t="15069" b="15069"/>
          <a:stretch>
            <a:fillRect/>
          </a:stretch>
        </p:blipFill>
        <p:spPr>
          <a:xfrm>
            <a:off x="887328" y="1657350"/>
            <a:ext cx="7369344" cy="25936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Google Shape;2311;p42"/>
          <p:cNvSpPr txBox="1">
            <a:spLocks noGrp="1"/>
          </p:cNvSpPr>
          <p:nvPr>
            <p:ph type="title"/>
          </p:nvPr>
        </p:nvSpPr>
        <p:spPr>
          <a:xfrm>
            <a:off x="2085150" y="616925"/>
            <a:ext cx="4973700" cy="82135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3600" lang="en"/>
              <a:t>Tampilan Blynk</a:t>
            </a:r>
            <a:endParaRPr dirty="0" sz="3600"/>
          </a:p>
        </p:txBody>
      </p:sp>
      <p:pic>
        <p:nvPicPr>
          <p:cNvPr id="2097164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47267"/>
          <a:stretch>
            <a:fillRect/>
          </a:stretch>
        </p:blipFill>
        <p:spPr>
          <a:xfrm>
            <a:off x="297557" y="1729648"/>
            <a:ext cx="3833665" cy="2712325"/>
          </a:xfrm>
          <a:prstGeom prst="rect"/>
        </p:spPr>
      </p:pic>
      <p:pic>
        <p:nvPicPr>
          <p:cNvPr id="2097165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51620"/>
          <a:stretch>
            <a:fillRect/>
          </a:stretch>
        </p:blipFill>
        <p:spPr>
          <a:xfrm>
            <a:off x="4869557" y="1841592"/>
            <a:ext cx="3833665" cy="248843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chelor's Degree in Electronics Engineering by Slidesgo">
  <a:themeElements>
    <a:clrScheme name="Simple Light">
      <a:dk1>
        <a:srgbClr val="403953"/>
      </a:dk1>
      <a:lt1>
        <a:srgbClr val="F8F8F8"/>
      </a:lt1>
      <a:dk2>
        <a:srgbClr val="859294"/>
      </a:dk2>
      <a:lt2>
        <a:srgbClr val="D1D8E6"/>
      </a:lt2>
      <a:accent1>
        <a:srgbClr val="BABFD7"/>
      </a:accent1>
      <a:accent2>
        <a:srgbClr val="ECD9DD"/>
      </a:accent2>
      <a:accent3>
        <a:srgbClr val="575979"/>
      </a:accent3>
      <a:accent4>
        <a:srgbClr val="586160"/>
      </a:accent4>
      <a:accent5>
        <a:srgbClr val="FFFFFF"/>
      </a:accent5>
      <a:accent6>
        <a:srgbClr val="FFFFFF"/>
      </a:accent6>
      <a:hlink>
        <a:srgbClr val="4039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Sistem Pendeteksi Kebakaran Cerdas: Mengintegrasikan Sensor dan Teknologi Internet of Things (IoT)</dc:title>
  <dc:creator>Deanvito Helmy Fahreza</dc:creator>
  <cp:lastModifiedBy>Deanvito Helmy Fahreza</cp:lastModifiedBy>
  <dcterms:created xsi:type="dcterms:W3CDTF">2023-12-27T07:25:16Z</dcterms:created>
  <dcterms:modified xsi:type="dcterms:W3CDTF">2023-12-27T07:25:16Z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5f1b689edec04fbaa75b70f6bdc0bb58</vt:lpwstr>
  </property>
</Properties>
</file>